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A0154-CCFC-432D-894A-64B29595C84D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5B91D-4340-4BEA-867F-1860D5E22B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57CF2-CAA2-4DDF-9B52-88DF61BCE32C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7E946-F3CF-4F9B-BA70-E8AAC334C1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326FB-1F55-489F-9D13-16058B5C232A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5F88E-CEB7-4B2A-8111-97638AE162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29B6E-5E12-46C8-944C-E227B7764AB3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68C7B-331C-443B-8027-9D00BEA6B1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55545-2779-4AD5-AACC-27E6BDE08E55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1127A-328C-4FF1-8A1D-28F683868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50FA4-CFCE-4A01-B0FB-19F04F0C3D3E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D8F2D-1ECB-4E20-82DF-E74A97A3B5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A448F-EAA6-4CEA-B6B1-EB74279B1D2A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C07CE-7CE0-422F-8D51-725DED7A2A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3AD23-8F57-44CB-A976-5ABD8A6A2E3B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713DD-6354-4CEB-86A5-28B44C821E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7B66E-C812-481A-87BA-5AF18C897D35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B7E61-2B28-4705-B794-046DB3E96E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1B504-0DBB-4FF5-98E9-CD0DDF262228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24CE-39F4-40AA-8DCD-3E189CF62A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DFE63-506B-4053-9B16-159D18CC3E3D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BE575-A143-456E-91A9-238FDDF68E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B9A5BB-DF17-4E8B-919A-1EF6C35B4F0A}" type="datetimeFigureOut">
              <a:rPr lang="en-US"/>
              <a:pPr>
                <a:defRPr/>
              </a:pPr>
              <a:t>12/3/2009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13EB65-5839-47BC-81B1-9B43ADC5F5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40005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7200" b="1" dirty="0" smtClean="0">
                <a:solidFill>
                  <a:schemeClr val="bg1">
                    <a:lumMod val="65000"/>
                  </a:schemeClr>
                </a:solidFill>
              </a:rPr>
              <a:t>Shelter Cluster </a:t>
            </a:r>
            <a:br>
              <a:rPr lang="en-GB" sz="72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GB" sz="7200" b="1" dirty="0" smtClean="0">
                <a:solidFill>
                  <a:schemeClr val="bg1">
                    <a:lumMod val="65000"/>
                  </a:schemeClr>
                </a:solidFill>
              </a:rPr>
              <a:t>joint monitoring: </a:t>
            </a:r>
            <a:r>
              <a:rPr lang="en-GB" sz="7200" b="1" dirty="0" smtClean="0">
                <a:solidFill>
                  <a:srgbClr val="00B0F0"/>
                </a:solidFill>
              </a:rPr>
              <a:t/>
            </a:r>
            <a:br>
              <a:rPr lang="en-GB" sz="7200" b="1" dirty="0" smtClean="0">
                <a:solidFill>
                  <a:srgbClr val="00B0F0"/>
                </a:solidFill>
              </a:rPr>
            </a:br>
            <a:r>
              <a:rPr lang="en-GB" sz="8800" b="1" dirty="0" smtClean="0">
                <a:solidFill>
                  <a:srgbClr val="00B0F0"/>
                </a:solidFill>
              </a:rPr>
              <a:t>Initial Findings</a:t>
            </a:r>
            <a:endParaRPr lang="en-GB" sz="88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25" y="4714875"/>
            <a:ext cx="6400800" cy="8953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2 December 2009</a:t>
            </a:r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2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r>
              <a:rPr lang="en-GB" b="1" smtClean="0">
                <a:solidFill>
                  <a:srgbClr val="00B0F0"/>
                </a:solidFill>
              </a:rPr>
              <a:t>Current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338"/>
            <a:ext cx="8229600" cy="4554537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Timeline</a:t>
            </a:r>
            <a:r>
              <a:rPr lang="en-GB" dirty="0" smtClean="0"/>
              <a:t> – now in the 4</a:t>
            </a:r>
            <a:r>
              <a:rPr lang="en-GB" baseline="30000" dirty="0" smtClean="0"/>
              <a:t>th</a:t>
            </a:r>
            <a:r>
              <a:rPr lang="en-GB" dirty="0" smtClean="0"/>
              <a:t> (</a:t>
            </a:r>
            <a:r>
              <a:rPr lang="en-GB" dirty="0" smtClean="0">
                <a:solidFill>
                  <a:srgbClr val="FF0000"/>
                </a:solidFill>
              </a:rPr>
              <a:t>and final</a:t>
            </a:r>
            <a:r>
              <a:rPr lang="en-GB" dirty="0" smtClean="0"/>
              <a:t>) week of monitoring – final results and analysis next week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Database is online </a:t>
            </a:r>
            <a:r>
              <a:rPr lang="en-GB" dirty="0" smtClean="0"/>
              <a:t>– includes results from the first 2 weeks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/>
              <a:t>Agencies still participating </a:t>
            </a:r>
            <a:r>
              <a:rPr lang="en-GB" dirty="0" smtClean="0"/>
              <a:t>– CRS, </a:t>
            </a:r>
            <a:r>
              <a:rPr lang="en-GB" dirty="0" smtClean="0"/>
              <a:t>Care/P3SD, </a:t>
            </a:r>
            <a:r>
              <a:rPr lang="en-GB" dirty="0" smtClean="0"/>
              <a:t>Save The Children, </a:t>
            </a:r>
            <a:r>
              <a:rPr lang="en-GB" dirty="0" smtClean="0"/>
              <a:t>Oxfam/</a:t>
            </a:r>
            <a:r>
              <a:rPr lang="en-GB" dirty="0" err="1" smtClean="0"/>
              <a:t>Walhi</a:t>
            </a:r>
            <a:r>
              <a:rPr lang="en-GB" dirty="0" smtClean="0"/>
              <a:t>/</a:t>
            </a:r>
            <a:r>
              <a:rPr lang="en-GB" dirty="0" err="1" smtClean="0"/>
              <a:t>Kabisat</a:t>
            </a:r>
            <a:r>
              <a:rPr lang="en-GB" smtClean="0"/>
              <a:t>, </a:t>
            </a:r>
            <a:r>
              <a:rPr lang="en-GB" dirty="0" smtClean="0"/>
              <a:t>PMI, Islamic Relief</a:t>
            </a: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>
                <a:solidFill>
                  <a:srgbClr val="FF0000"/>
                </a:solidFill>
              </a:rPr>
              <a:t>Constraints</a:t>
            </a:r>
            <a:r>
              <a:rPr lang="en-GB" dirty="0" smtClean="0"/>
              <a:t> – submission deadlines, incomplete forms, form is complicated, communication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  <p:pic>
        <p:nvPicPr>
          <p:cNvPr id="3076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143000"/>
          </a:xfrm>
        </p:spPr>
        <p:txBody>
          <a:bodyPr/>
          <a:lstStyle/>
          <a:p>
            <a:r>
              <a:rPr lang="en-GB" b="1" smtClean="0">
                <a:solidFill>
                  <a:srgbClr val="00B0F0"/>
                </a:solidFill>
              </a:rPr>
              <a:t>Preliminary key findings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303338"/>
            <a:ext cx="7186613" cy="4554537"/>
          </a:xfrm>
        </p:spPr>
        <p:txBody>
          <a:bodyPr/>
          <a:lstStyle/>
          <a:p>
            <a:r>
              <a:rPr lang="en-GB" b="1" smtClean="0"/>
              <a:t>58% </a:t>
            </a:r>
            <a:r>
              <a:rPr lang="en-GB" smtClean="0"/>
              <a:t>living in original house</a:t>
            </a:r>
          </a:p>
          <a:p>
            <a:r>
              <a:rPr lang="en-GB" b="1" smtClean="0"/>
              <a:t>23% </a:t>
            </a:r>
            <a:r>
              <a:rPr lang="en-GB" smtClean="0"/>
              <a:t>in sub-standard transitional shelter</a:t>
            </a:r>
          </a:p>
          <a:p>
            <a:r>
              <a:rPr lang="en-GB" b="1" smtClean="0"/>
              <a:t>27% </a:t>
            </a:r>
            <a:r>
              <a:rPr lang="en-GB" smtClean="0"/>
              <a:t>are rebuilding their homes</a:t>
            </a:r>
          </a:p>
          <a:p>
            <a:r>
              <a:rPr lang="en-GB" b="1" smtClean="0"/>
              <a:t>90% </a:t>
            </a:r>
            <a:r>
              <a:rPr lang="en-GB" smtClean="0"/>
              <a:t>need building materials &amp; cash</a:t>
            </a:r>
          </a:p>
          <a:p>
            <a:r>
              <a:rPr lang="en-GB" b="1" smtClean="0"/>
              <a:t>46% </a:t>
            </a:r>
            <a:r>
              <a:rPr lang="en-GB" smtClean="0"/>
              <a:t>have insufficient labour to rebuild</a:t>
            </a:r>
          </a:p>
          <a:p>
            <a:endParaRPr lang="en-GB" b="1" smtClean="0"/>
          </a:p>
          <a:p>
            <a:endParaRPr lang="en-GB" b="1" smtClean="0"/>
          </a:p>
          <a:p>
            <a:pPr>
              <a:buFont typeface="Arial" charset="0"/>
              <a:buNone/>
            </a:pPr>
            <a:endParaRPr lang="en-GB" smtClean="0"/>
          </a:p>
        </p:txBody>
      </p:sp>
      <p:pic>
        <p:nvPicPr>
          <p:cNvPr id="4100" name="Picture 6" descr="IASC_IndonesiaSC_logo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28813" y="4779963"/>
            <a:ext cx="6500812" cy="10779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Remember, the FULL presentation is available on the Google Group</a:t>
            </a:r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4857750"/>
            <a:ext cx="1214438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 l="45834" t="32610" r="36458" b="21053"/>
          <a:stretch>
            <a:fillRect/>
          </a:stretch>
        </p:blipFill>
        <p:spPr bwMode="auto">
          <a:xfrm>
            <a:off x="6643688" y="1071563"/>
            <a:ext cx="242887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03338"/>
            <a:ext cx="7186613" cy="3125787"/>
          </a:xfrm>
        </p:spPr>
        <p:txBody>
          <a:bodyPr/>
          <a:lstStyle/>
          <a:p>
            <a:r>
              <a:rPr lang="en-GB" b="1" smtClean="0"/>
              <a:t>58% </a:t>
            </a:r>
            <a:r>
              <a:rPr lang="en-GB" smtClean="0"/>
              <a:t>living in original house</a:t>
            </a:r>
          </a:p>
          <a:p>
            <a:r>
              <a:rPr lang="en-GB" b="1" smtClean="0"/>
              <a:t>23% </a:t>
            </a:r>
            <a:r>
              <a:rPr lang="en-GB" smtClean="0"/>
              <a:t>in sub-standard transitional shelter</a:t>
            </a:r>
          </a:p>
          <a:p>
            <a:r>
              <a:rPr lang="en-GB" b="1" smtClean="0"/>
              <a:t>27% </a:t>
            </a:r>
            <a:r>
              <a:rPr lang="en-GB" smtClean="0"/>
              <a:t>are rebuilding their homes</a:t>
            </a:r>
          </a:p>
          <a:p>
            <a:r>
              <a:rPr lang="en-GB" b="1" smtClean="0"/>
              <a:t>90% </a:t>
            </a:r>
            <a:r>
              <a:rPr lang="en-GB" smtClean="0"/>
              <a:t>need building materials &amp; cash</a:t>
            </a:r>
          </a:p>
          <a:p>
            <a:r>
              <a:rPr lang="en-GB" b="1" smtClean="0"/>
              <a:t>46% </a:t>
            </a:r>
            <a:r>
              <a:rPr lang="en-GB" smtClean="0"/>
              <a:t>have insufficient labour to rebuild</a:t>
            </a:r>
          </a:p>
          <a:p>
            <a:endParaRPr lang="en-GB" b="1" smtClean="0"/>
          </a:p>
          <a:p>
            <a:endParaRPr lang="en-GB" b="1" smtClean="0"/>
          </a:p>
          <a:p>
            <a:pPr>
              <a:buFont typeface="Arial" charset="0"/>
              <a:buNone/>
            </a:pPr>
            <a:endParaRPr lang="en-GB" smtClean="0"/>
          </a:p>
        </p:txBody>
      </p:sp>
      <p:pic>
        <p:nvPicPr>
          <p:cNvPr id="5124" name="Picture 6" descr="IASC_IndonesiaSC_logo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216650"/>
            <a:ext cx="2133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71688" y="5286375"/>
            <a:ext cx="328612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Advocacy issues?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28625" y="1428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Implications of these findings?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86188" y="5929313"/>
            <a:ext cx="51435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Information Management?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7250" y="4643438"/>
            <a:ext cx="51435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Implications for programs?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86438" y="5286375"/>
            <a:ext cx="28575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New priorities?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2AC393434D20B94AA6F6E842EA481A2D" ma:contentTypeVersion="76" ma:contentTypeDescription="" ma:contentTypeScope="" ma:versionID="f684f016bf03b9ba1dd40adb681f97c3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eadcd5ea6e6282117b4e88b261e1b1f0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a86e24497c1a48d89742f332f367f59e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6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1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86e24497c1a48d89742f332f367f59e" ma:index="70" nillable="true" ma:taxonomy="true" ma:internalName="a86e24497c1a48d89742f332f367f59e" ma:taxonomyFieldName="Recovery_x0020_Lead_x0020_Agency" ma:displayName="Recovery Lead Agency" ma:default="" ma:fieldId="{a86e2449-7c1a-48d8-9742-f332f367f59e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uster_x0020_Review" ma:index="71" nillable="true" ma:displayName="hidden" ma:default="0" ma:internalName="Cluster_x0020_Review">
      <xsd:simpleType>
        <xsd:restriction base="dms:Boolean"/>
      </xsd:simpleType>
    </xsd:element>
    <xsd:element name="ff39aabcbcfa4b29888983c5e6d736f9" ma:index="72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5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7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8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39;#IFRC|0e7dd7e8-b714-4971-a101-594bd0ec6546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a86e24497c1a48d89742f332f367f59e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UNDP</TermName>
          <TermId xmlns="http://schemas.microsoft.com/office/infopath/2007/PartnerControls">03073134-b9ce-4c0f-82c3-203c5537959a</TermId>
        </TermInfo>
      </Terms>
    </a86e24497c1a48d89742f332f367f59e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>October</Event_x0020_Month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Indonesia</TermName>
          <TermId xmlns="http://schemas.microsoft.com/office/infopath/2007/PartnerControls">c43c6bf3-df4a-4b6f-a942-97a02b558ec1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Medium</TermName>
          <TermId xmlns="http://schemas.microsoft.com/office/infopath/2007/PartnerControls">6b2cc75e-07ed-40a7-8922-57b1887ff9f3</TermId>
        </TermInfo>
      </Terms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>1</Event_x0020_Day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2009</Event_x0020_Year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Earthquake</TermName>
          <TermId xmlns="http://schemas.microsoft.com/office/infopath/2007/PartnerControls">b1e55d7f-42fe-4729-a412-f81796823767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West Sumatra earthquake 2009</TermName>
          <TermId xmlns="http://schemas.microsoft.com/office/infopath/2007/PartnerControls">011803f1-fa5b-490d-a460-1a3753fef1ce</TermId>
        </TermInfo>
      </Terms>
    </g2834a0a4b5b445382f80b4d1c20b873>
    <Document_x0020_Description xmlns="96664bca-06c0-4657-b6f9-0a997f5ff9b9" xsi:nil="true"/>
    <Websio_x0020_Document_x0020_Preview xmlns="96664bca-06c0-4657-b6f9-0a997f5ff9b9">/Asia/Indonesia/WestSumatraEarthquakes2009/_layouts/WebsioPreviewField/preview.aspx?ID=1ac8d536-873c-41b8-9d07-629c075aa92d&amp;WebID=b09f6649-0d22-4865-ba14-1b81243c8828&amp;SiteID=0e29c24b-3e6a-4c7c-8cc1-69b27805b55c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22</Value>
      <Value>44</Value>
      <Value>39</Value>
      <Value>16</Value>
      <Value>292</Value>
      <Value>36</Value>
      <Value>11</Value>
      <Value>5</Value>
      <Value>21</Value>
      <Value>49</Value>
      <Value>19</Value>
      <Value>47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Archived</TermName>
          <TermId xmlns="http://schemas.microsoft.com/office/infopath/2007/PartnerControls">09e8cea8-ef03-434f-a4e3-27134ac1ffe0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</TermName>
          <TermId xmlns="http://schemas.microsoft.com/office/infopath/2007/PartnerControls">006cb068-6581-4ba7-b0e0-a9a495bc13fa</TermId>
        </TermInfo>
      </Terms>
    </RegionTaxHTField0>
    <Cluster_x0020_Review xmlns="96664bca-06c0-4657-b6f9-0a997f5ff9b9">false</Cluster_x0020_Review>
    <Damage_x0020_Location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Peri-Urban</TermName>
          <TermId xmlns="http://schemas.microsoft.com/office/infopath/2007/PartnerControls">df197954-a687-4fd4-b090-340c291f0d53</TermId>
        </TermInfo>
        <TermInfo xmlns="http://schemas.microsoft.com/office/infopath/2007/PartnerControls">
          <TermName xmlns="http://schemas.microsoft.com/office/infopath/2007/PartnerControls">Rural</TermName>
          <TermId xmlns="http://schemas.microsoft.com/office/infopath/2007/PartnerControls">5400dbf1-cf20-4773-abf1-c8f7ccce637a</TermId>
        </TermInfo>
        <TermInfo xmlns="http://schemas.microsoft.com/office/infopath/2007/PartnerControls">
          <TermName xmlns="http://schemas.microsoft.com/office/infopath/2007/PartnerControls">Urban</TermName>
          <TermId xmlns="http://schemas.microsoft.com/office/infopath/2007/PartnerControls">f95d968c-f509-433d-9d2f-3f9ba300a514</TermId>
        </TermInfo>
      </Terms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 xsi:nil="true"/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1F556C65-CA6D-4998-8C09-1C06F3F138E3}"/>
</file>

<file path=customXml/itemProps2.xml><?xml version="1.0" encoding="utf-8"?>
<ds:datastoreItem xmlns:ds="http://schemas.openxmlformats.org/officeDocument/2006/customXml" ds:itemID="{BC7B2552-2379-4868-9BAA-F28D19380F33}"/>
</file>

<file path=customXml/itemProps3.xml><?xml version="1.0" encoding="utf-8"?>
<ds:datastoreItem xmlns:ds="http://schemas.openxmlformats.org/officeDocument/2006/customXml" ds:itemID="{9BC4BB33-E84A-4439-821A-7CC5CE265C75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165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Shelter Cluster  joint monitoring:  Initial Findings</vt:lpstr>
      <vt:lpstr>Current status</vt:lpstr>
      <vt:lpstr>Preliminary key findings</vt:lpstr>
      <vt:lpstr>Slide 4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Transitional shelter summary table</dc:title>
  <dc:creator>Customer</dc:creator>
  <cp:lastModifiedBy>Customer</cp:lastModifiedBy>
  <cp:revision>38</cp:revision>
  <dcterms:created xsi:type="dcterms:W3CDTF">2009-11-25T06:13:20Z</dcterms:created>
  <dcterms:modified xsi:type="dcterms:W3CDTF">2009-12-03T03:35:54Z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0x010100AA7AFC8FE433CD4B94E991D812AE17EB002AC393434D20B94AA6F6E842EA481A2D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5;#Asia|006cb068-6581-4ba7-b0e0-a9a495bc13fa</vt:lpwstr>
  </property>
  <property fmtid="{D5CDD505-2E9C-101B-9397-08002B2CF9AE}" pid="6" name="Shelter Programming1">
    <vt:lpwstr/>
  </property>
  <property fmtid="{D5CDD505-2E9C-101B-9397-08002B2CF9AE}" pid="7" name="Miscellaneoud Terms">
    <vt:lpwstr/>
  </property>
  <property fmtid="{D5CDD505-2E9C-101B-9397-08002B2CF9AE}" pid="8" name="Information Management">
    <vt:lpwstr/>
  </property>
  <property fmtid="{D5CDD505-2E9C-101B-9397-08002B2CF9AE}" pid="9" name="Media\Comms">
    <vt:lpwstr/>
  </property>
  <property fmtid="{D5CDD505-2E9C-101B-9397-08002B2CF9AE}" pid="10" name="NFI Guidance1">
    <vt:lpwstr/>
  </property>
  <property fmtid="{D5CDD505-2E9C-101B-9397-08002B2CF9AE}" pid="13" name="Responses sites">
    <vt:lpwstr>292;#West Sumatra earthquake 2009|011803f1-fa5b-490d-a460-1a3753fef1ce</vt:lpwstr>
  </property>
  <property fmtid="{D5CDD505-2E9C-101B-9397-08002B2CF9AE}" pid="14" name="ea99b9bab6784ccc9283a2724abfb998">
    <vt:lpwstr/>
  </property>
  <property fmtid="{D5CDD505-2E9C-101B-9397-08002B2CF9AE}" pid="15" name="Country">
    <vt:lpwstr>47;#Indonesia|c43c6bf3-df4a-4b6f-a942-97a02b558ec1</vt:lpwstr>
  </property>
  <property fmtid="{D5CDD505-2E9C-101B-9397-08002B2CF9AE}" pid="16" name="Damage Location">
    <vt:lpwstr>16;#Peri-Urban|df197954-a687-4fd4-b090-340c291f0d53;#19;#Rural|5400dbf1-cf20-4773-abf1-c8f7ccce637a;#49;#Urban|f95d968c-f509-433d-9d2f-3f9ba300a514</vt:lpwstr>
  </property>
  <property fmtid="{D5CDD505-2E9C-101B-9397-08002B2CF9AE}" pid="17" name="c6469c7b542544da98330bea40c07837">
    <vt:lpwstr/>
  </property>
  <property fmtid="{D5CDD505-2E9C-101B-9397-08002B2CF9AE}" pid="18" name="Degree Of Displacement">
    <vt:lpwstr>36;#Medium|6b2cc75e-07ed-40a7-8922-57b1887ff9f3</vt:lpwstr>
  </property>
  <property fmtid="{D5CDD505-2E9C-101B-9397-08002B2CF9AE}" pid="19" name="InterCluster">
    <vt:lpwstr/>
  </property>
  <property fmtid="{D5CDD505-2E9C-101B-9397-08002B2CF9AE}" pid="20" name="Response Site">
    <vt:lpwstr>West Sumatra Earthquake</vt:lpwstr>
  </property>
  <property fmtid="{D5CDD505-2E9C-101B-9397-08002B2CF9AE}" pid="21" name="Management/Coordination">
    <vt:lpwstr/>
  </property>
  <property fmtid="{D5CDD505-2E9C-101B-9397-08002B2CF9AE}" pid="22" name="Current Lead Agency">
    <vt:lpwstr>39;#IFRC|0e7dd7e8-b714-4971-a101-594bd0ec6546</vt:lpwstr>
  </property>
  <property fmtid="{D5CDD505-2E9C-101B-9397-08002B2CF9AE}" pid="23" name="Cross Cutting1">
    <vt:lpwstr/>
  </property>
  <property fmtid="{D5CDD505-2E9C-101B-9397-08002B2CF9AE}" pid="24" name="Status Of Site">
    <vt:lpwstr>22;#Archived|09e8cea8-ef03-434f-a4e3-27134ac1ffe0</vt:lpwstr>
  </property>
  <property fmtid="{D5CDD505-2E9C-101B-9397-08002B2CF9AE}" pid="25" name="AM&amp;E">
    <vt:lpwstr/>
  </property>
  <property fmtid="{D5CDD505-2E9C-101B-9397-08002B2CF9AE}" pid="26" name="Shelter Technical1">
    <vt:lpwstr/>
  </property>
  <property fmtid="{D5CDD505-2E9C-101B-9397-08002B2CF9AE}" pid="27" name="Shelter Planning1">
    <vt:lpwstr/>
  </property>
  <property fmtid="{D5CDD505-2E9C-101B-9397-08002B2CF9AE}" pid="28" name="Event Type">
    <vt:lpwstr>44;#Earthquake|b1e55d7f-42fe-4729-a412-f81796823767</vt:lpwstr>
  </property>
  <property fmtid="{D5CDD505-2E9C-101B-9397-08002B2CF9AE}" pid="29" name="Document Language">
    <vt:lpwstr>115;#English|53eb1c9d-8416-419a-9260-1df8e70b86c2</vt:lpwstr>
  </property>
  <property fmtid="{D5CDD505-2E9C-101B-9397-08002B2CF9AE}" pid="30" name="Recovery Lead Agency">
    <vt:lpwstr>21;#UNDP|03073134-b9ce-4c0f-82c3-203c5537959a</vt:lpwstr>
  </property>
  <property fmtid="{D5CDD505-2E9C-101B-9397-08002B2CF9AE}" pid="31" name="Document Category">
    <vt:lpwstr/>
  </property>
  <property fmtid="{D5CDD505-2E9C-101B-9397-08002B2CF9AE}" pid="32" name="Websio Document Preview0">
    <vt:lpwstr>/Asia/Indonesia/WestSumatraEarthquakes2009/_layouts/WebsioPreviewField/preview.aspx?ID=1ac8d536-873c-41b8-9d07-629c075aa92d&amp;WebID=b09f6649-0d22-4865-ba14-1b81243c8828&amp;SiteID=0e29c24b-3e6a-4c7c-8cc1-69b27805b55c</vt:lpwstr>
  </property>
  <property fmtid="{D5CDD505-2E9C-101B-9397-08002B2CF9AE}" pid="33" name="Websio Document Preview">
    <vt:lpwstr>/Asia/Indonesia/WestSumatraEarthquakes2009/_layouts/WebsioPreviewField/preview.aspx?ID=1ac8d536-873c-41b8-9d07-629c075aa92d&amp;WebID=b09f6649-0d22-4865-ba14-1b81243c8828&amp;SiteID=0e29c24b-3e6a-4c7c-8cc1-69b27805b55c</vt:lpwstr>
  </property>
</Properties>
</file>