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22"/>
  </p:notesMasterIdLst>
  <p:handoutMasterIdLst>
    <p:handoutMasterId r:id="rId23"/>
  </p:handoutMasterIdLst>
  <p:sldIdLst>
    <p:sldId id="493" r:id="rId6"/>
    <p:sldId id="523" r:id="rId7"/>
    <p:sldId id="502" r:id="rId8"/>
    <p:sldId id="525" r:id="rId9"/>
    <p:sldId id="527" r:id="rId10"/>
    <p:sldId id="526" r:id="rId11"/>
    <p:sldId id="507" r:id="rId12"/>
    <p:sldId id="510" r:id="rId13"/>
    <p:sldId id="529" r:id="rId14"/>
    <p:sldId id="531" r:id="rId15"/>
    <p:sldId id="528" r:id="rId16"/>
    <p:sldId id="530" r:id="rId17"/>
    <p:sldId id="534" r:id="rId18"/>
    <p:sldId id="533" r:id="rId19"/>
    <p:sldId id="532" r:id="rId20"/>
    <p:sldId id="524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AA296-C82D-0D1F-66C7-37922D0EF711}" v="13" dt="2025-05-14T07:32:53.929"/>
    <p1510:client id="{534C47A7-0960-45FB-8282-A1C886722B20}" v="203" dt="2025-05-14T05:40:57.270"/>
    <p1510:client id="{9DEC0AD9-2AAF-41B6-9016-AB91510D63D8}" v="412" dt="2025-05-13T15:06:18.830"/>
    <p1510:client id="{A379D4FA-C7C6-464F-89E8-7ECFAEF5E25C}" v="725" dt="2025-05-14T08:04:48.514"/>
    <p1510:client id="{B36859B0-11F1-49E6-9118-6D45BE72FF32}" v="1806" dt="2025-05-14T10:11:57.379"/>
    <p1510:client id="{FAF842F6-7DE9-4461-8CC6-6ACEDF0166C9}" v="182" dt="2025-05-14T08:14:57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ym Davidich" userId="S::davidich@unhcr.org::d255d5a0-9a0e-4ebb-b7a4-cb1173c513ca" providerId="AD" clId="Web-{217AA296-C82D-0D1F-66C7-37922D0EF711}"/>
    <pc:docChg chg="addSld modSld">
      <pc:chgData name="Maksym Davidich" userId="S::davidich@unhcr.org::d255d5a0-9a0e-4ebb-b7a4-cb1173c513ca" providerId="AD" clId="Web-{217AA296-C82D-0D1F-66C7-37922D0EF711}" dt="2025-05-14T07:32:53.929" v="12" actId="20577"/>
      <pc:docMkLst>
        <pc:docMk/>
      </pc:docMkLst>
      <pc:sldChg chg="delSp modSp add replId">
        <pc:chgData name="Maksym Davidich" userId="S::davidich@unhcr.org::d255d5a0-9a0e-4ebb-b7a4-cb1173c513ca" providerId="AD" clId="Web-{217AA296-C82D-0D1F-66C7-37922D0EF711}" dt="2025-05-14T07:32:53.929" v="12" actId="20577"/>
        <pc:sldMkLst>
          <pc:docMk/>
          <pc:sldMk cId="1157147220" sldId="530"/>
        </pc:sldMkLst>
        <pc:spChg chg="mod">
          <ac:chgData name="Maksym Davidich" userId="S::davidich@unhcr.org::d255d5a0-9a0e-4ebb-b7a4-cb1173c513ca" providerId="AD" clId="Web-{217AA296-C82D-0D1F-66C7-37922D0EF711}" dt="2025-05-14T07:32:53.929" v="12" actId="20577"/>
          <ac:spMkLst>
            <pc:docMk/>
            <pc:sldMk cId="1157147220" sldId="530"/>
            <ac:spMk id="2" creationId="{96670F37-00B8-39BD-67CF-681C45B64C13}"/>
          </ac:spMkLst>
        </pc:spChg>
        <pc:picChg chg="del">
          <ac:chgData name="Maksym Davidich" userId="S::davidich@unhcr.org::d255d5a0-9a0e-4ebb-b7a4-cb1173c513ca" providerId="AD" clId="Web-{217AA296-C82D-0D1F-66C7-37922D0EF711}" dt="2025-05-14T07:32:24.740" v="1"/>
          <ac:picMkLst>
            <pc:docMk/>
            <pc:sldMk cId="1157147220" sldId="530"/>
            <ac:picMk id="8" creationId="{0953AC35-DA16-3DE5-938F-D45F8CADEC63}"/>
          </ac:picMkLst>
        </pc:picChg>
        <pc:picChg chg="del">
          <ac:chgData name="Maksym Davidich" userId="S::davidich@unhcr.org::d255d5a0-9a0e-4ebb-b7a4-cb1173c513ca" providerId="AD" clId="Web-{217AA296-C82D-0D1F-66C7-37922D0EF711}" dt="2025-05-14T07:32:25.709" v="2"/>
          <ac:picMkLst>
            <pc:docMk/>
            <pc:sldMk cId="1157147220" sldId="530"/>
            <ac:picMk id="10" creationId="{D652B73E-1D0E-BF10-729D-D5B1A41B39E3}"/>
          </ac:picMkLst>
        </pc:picChg>
      </pc:sldChg>
    </pc:docChg>
  </pc:docChgLst>
  <pc:docChgLst>
    <pc:chgData name="Renee Wynveen" userId="S::wynveen@unhcr.org::aa63adf7-1bc0-42db-a45a-4059068a13f5" providerId="AD" clId="Web-{9DEC0AD9-2AAF-41B6-9016-AB91510D63D8}"/>
    <pc:docChg chg="addSld modSld">
      <pc:chgData name="Renee Wynveen" userId="S::wynveen@unhcr.org::aa63adf7-1bc0-42db-a45a-4059068a13f5" providerId="AD" clId="Web-{9DEC0AD9-2AAF-41B6-9016-AB91510D63D8}" dt="2025-05-13T15:06:18.830" v="398" actId="20577"/>
      <pc:docMkLst>
        <pc:docMk/>
      </pc:docMkLst>
      <pc:sldChg chg="addSp delSp modSp new">
        <pc:chgData name="Renee Wynveen" userId="S::wynveen@unhcr.org::aa63adf7-1bc0-42db-a45a-4059068a13f5" providerId="AD" clId="Web-{9DEC0AD9-2AAF-41B6-9016-AB91510D63D8}" dt="2025-05-13T15:04:52.233" v="333"/>
        <pc:sldMkLst>
          <pc:docMk/>
          <pc:sldMk cId="3101539904" sldId="525"/>
        </pc:sldMkLst>
        <pc:spChg chg="mod">
          <ac:chgData name="Renee Wynveen" userId="S::wynveen@unhcr.org::aa63adf7-1bc0-42db-a45a-4059068a13f5" providerId="AD" clId="Web-{9DEC0AD9-2AAF-41B6-9016-AB91510D63D8}" dt="2025-05-13T14:55:53.572" v="23" actId="20577"/>
          <ac:spMkLst>
            <pc:docMk/>
            <pc:sldMk cId="3101539904" sldId="525"/>
            <ac:spMk id="2" creationId="{5970F4D4-626A-FAD6-D7D9-F962C5FF6105}"/>
          </ac:spMkLst>
        </pc:spChg>
        <pc:spChg chg="del">
          <ac:chgData name="Renee Wynveen" userId="S::wynveen@unhcr.org::aa63adf7-1bc0-42db-a45a-4059068a13f5" providerId="AD" clId="Web-{9DEC0AD9-2AAF-41B6-9016-AB91510D63D8}" dt="2025-05-13T14:55:55.588" v="24"/>
          <ac:spMkLst>
            <pc:docMk/>
            <pc:sldMk cId="3101539904" sldId="525"/>
            <ac:spMk id="3" creationId="{4DFC63B1-AD7F-856C-3D50-162CE4917DA7}"/>
          </ac:spMkLst>
        </pc:spChg>
        <pc:spChg chg="del">
          <ac:chgData name="Renee Wynveen" userId="S::wynveen@unhcr.org::aa63adf7-1bc0-42db-a45a-4059068a13f5" providerId="AD" clId="Web-{9DEC0AD9-2AAF-41B6-9016-AB91510D63D8}" dt="2025-05-13T14:55:58.635" v="25"/>
          <ac:spMkLst>
            <pc:docMk/>
            <pc:sldMk cId="3101539904" sldId="525"/>
            <ac:spMk id="4" creationId="{A755D7E1-8E3B-DB29-0ECC-4F3A2C9D195A}"/>
          </ac:spMkLst>
        </pc:spChg>
        <pc:graphicFrameChg chg="add mod modGraphic">
          <ac:chgData name="Renee Wynveen" userId="S::wynveen@unhcr.org::aa63adf7-1bc0-42db-a45a-4059068a13f5" providerId="AD" clId="Web-{9DEC0AD9-2AAF-41B6-9016-AB91510D63D8}" dt="2025-05-13T15:04:52.233" v="333"/>
          <ac:graphicFrameMkLst>
            <pc:docMk/>
            <pc:sldMk cId="3101539904" sldId="525"/>
            <ac:graphicFrameMk id="5" creationId="{55387ADD-8329-266C-F915-B7D08A77A5C1}"/>
          </ac:graphicFrameMkLst>
        </pc:graphicFrameChg>
      </pc:sldChg>
      <pc:sldChg chg="modSp new">
        <pc:chgData name="Renee Wynveen" userId="S::wynveen@unhcr.org::aa63adf7-1bc0-42db-a45a-4059068a13f5" providerId="AD" clId="Web-{9DEC0AD9-2AAF-41B6-9016-AB91510D63D8}" dt="2025-05-13T15:06:18.830" v="398" actId="20577"/>
        <pc:sldMkLst>
          <pc:docMk/>
          <pc:sldMk cId="549068726" sldId="526"/>
        </pc:sldMkLst>
        <pc:spChg chg="mod">
          <ac:chgData name="Renee Wynveen" userId="S::wynveen@unhcr.org::aa63adf7-1bc0-42db-a45a-4059068a13f5" providerId="AD" clId="Web-{9DEC0AD9-2AAF-41B6-9016-AB91510D63D8}" dt="2025-05-13T15:03:51.324" v="330" actId="20577"/>
          <ac:spMkLst>
            <pc:docMk/>
            <pc:sldMk cId="549068726" sldId="526"/>
            <ac:spMk id="2" creationId="{B633F65B-0355-9A49-5C7C-724AE621C77B}"/>
          </ac:spMkLst>
        </pc:spChg>
        <pc:spChg chg="mod">
          <ac:chgData name="Renee Wynveen" userId="S::wynveen@unhcr.org::aa63adf7-1bc0-42db-a45a-4059068a13f5" providerId="AD" clId="Web-{9DEC0AD9-2AAF-41B6-9016-AB91510D63D8}" dt="2025-05-13T15:06:18.830" v="398" actId="20577"/>
          <ac:spMkLst>
            <pc:docMk/>
            <pc:sldMk cId="549068726" sldId="526"/>
            <ac:spMk id="3" creationId="{A70D50B9-5E79-353D-4245-945C8C00FC3E}"/>
          </ac:spMkLst>
        </pc:spChg>
      </pc:sldChg>
    </pc:docChg>
  </pc:docChgLst>
  <pc:docChgLst>
    <pc:chgData name="Maksym Davidich" userId="d255d5a0-9a0e-4ebb-b7a4-cb1173c513ca" providerId="ADAL" clId="{56F87356-F055-4644-8D1B-D6F4AC2DBA9A}"/>
    <pc:docChg chg="undo custSel addSld delSld modSld sldOrd">
      <pc:chgData name="Maksym Davidich" userId="d255d5a0-9a0e-4ebb-b7a4-cb1173c513ca" providerId="ADAL" clId="{56F87356-F055-4644-8D1B-D6F4AC2DBA9A}" dt="2025-03-04T08:47:50.619" v="1818" actId="20577"/>
      <pc:docMkLst>
        <pc:docMk/>
      </pc:docMkLst>
      <pc:sldChg chg="addSp delSp modSp del mod ord">
        <pc:chgData name="Maksym Davidich" userId="d255d5a0-9a0e-4ebb-b7a4-cb1173c513ca" providerId="ADAL" clId="{56F87356-F055-4644-8D1B-D6F4AC2DBA9A}" dt="2025-03-03T14:21:51.212" v="715" actId="47"/>
        <pc:sldMkLst>
          <pc:docMk/>
          <pc:sldMk cId="98305727" sldId="508"/>
        </pc:sldMkLst>
        <pc:spChg chg="mod">
          <ac:chgData name="Maksym Davidich" userId="d255d5a0-9a0e-4ebb-b7a4-cb1173c513ca" providerId="ADAL" clId="{56F87356-F055-4644-8D1B-D6F4AC2DBA9A}" dt="2025-03-03T10:09:04.699" v="13" actId="20577"/>
          <ac:spMkLst>
            <pc:docMk/>
            <pc:sldMk cId="98305727" sldId="508"/>
            <ac:spMk id="2" creationId="{D803B8E8-DE78-BEF1-78D6-B24BA9D4963B}"/>
          </ac:spMkLst>
        </pc:spChg>
        <pc:spChg chg="del">
          <ac:chgData name="Maksym Davidich" userId="d255d5a0-9a0e-4ebb-b7a4-cb1173c513ca" providerId="ADAL" clId="{56F87356-F055-4644-8D1B-D6F4AC2DBA9A}" dt="2025-03-03T10:06:56.008" v="0" actId="22"/>
          <ac:spMkLst>
            <pc:docMk/>
            <pc:sldMk cId="98305727" sldId="508"/>
            <ac:spMk id="3" creationId="{56223374-A9D5-3F12-281E-F35E1C915349}"/>
          </ac:spMkLst>
        </pc:spChg>
        <pc:spChg chg="add mod">
          <ac:chgData name="Maksym Davidich" userId="d255d5a0-9a0e-4ebb-b7a4-cb1173c513ca" providerId="ADAL" clId="{56F87356-F055-4644-8D1B-D6F4AC2DBA9A}" dt="2025-03-03T14:21:23.088" v="713" actId="21"/>
          <ac:spMkLst>
            <pc:docMk/>
            <pc:sldMk cId="98305727" sldId="508"/>
            <ac:spMk id="6" creationId="{3C388388-741D-B06D-8F77-1B20A3A22D83}"/>
          </ac:spMkLst>
        </pc:spChg>
        <pc:picChg chg="add del mod ord">
          <ac:chgData name="Maksym Davidich" userId="d255d5a0-9a0e-4ebb-b7a4-cb1173c513ca" providerId="ADAL" clId="{56F87356-F055-4644-8D1B-D6F4AC2DBA9A}" dt="2025-03-03T14:21:23.088" v="713" actId="21"/>
          <ac:picMkLst>
            <pc:docMk/>
            <pc:sldMk cId="98305727" sldId="508"/>
            <ac:picMk id="5" creationId="{AC1EAC20-59C8-8A65-A923-FA72DCFE6177}"/>
          </ac:picMkLst>
        </pc:picChg>
      </pc:sldChg>
      <pc:sldChg chg="addSp delSp modSp add del mod modAnim">
        <pc:chgData name="Maksym Davidich" userId="d255d5a0-9a0e-4ebb-b7a4-cb1173c513ca" providerId="ADAL" clId="{56F87356-F055-4644-8D1B-D6F4AC2DBA9A}" dt="2025-03-03T14:26:21.046" v="750" actId="1038"/>
        <pc:sldMkLst>
          <pc:docMk/>
          <pc:sldMk cId="2415208442" sldId="509"/>
        </pc:sldMkLst>
        <pc:spChg chg="mod">
          <ac:chgData name="Maksym Davidich" userId="d255d5a0-9a0e-4ebb-b7a4-cb1173c513ca" providerId="ADAL" clId="{56F87356-F055-4644-8D1B-D6F4AC2DBA9A}" dt="2025-03-03T10:10:03.030" v="35" actId="404"/>
          <ac:spMkLst>
            <pc:docMk/>
            <pc:sldMk cId="2415208442" sldId="509"/>
            <ac:spMk id="2" creationId="{E8A3CFFE-1FA0-A6F5-7CDB-E4E33B825ED5}"/>
          </ac:spMkLst>
        </pc:spChg>
        <pc:spChg chg="add del mod">
          <ac:chgData name="Maksym Davidich" userId="d255d5a0-9a0e-4ebb-b7a4-cb1173c513ca" providerId="ADAL" clId="{56F87356-F055-4644-8D1B-D6F4AC2DBA9A}" dt="2025-03-03T14:17:42.745" v="688" actId="478"/>
          <ac:spMkLst>
            <pc:docMk/>
            <pc:sldMk cId="2415208442" sldId="509"/>
            <ac:spMk id="13" creationId="{E82EA9E4-CCC5-8457-BDF0-2A77ADAC7106}"/>
          </ac:spMkLst>
        </pc:spChg>
        <pc:picChg chg="add del mod">
          <ac:chgData name="Maksym Davidich" userId="d255d5a0-9a0e-4ebb-b7a4-cb1173c513ca" providerId="ADAL" clId="{56F87356-F055-4644-8D1B-D6F4AC2DBA9A}" dt="2025-03-03T14:17:33.490" v="687" actId="478"/>
          <ac:picMkLst>
            <pc:docMk/>
            <pc:sldMk cId="2415208442" sldId="509"/>
            <ac:picMk id="3" creationId="{1EC5A6AF-4AC1-3AAB-FCBA-3E546299A17B}"/>
          </ac:picMkLst>
        </pc:picChg>
        <pc:picChg chg="del">
          <ac:chgData name="Maksym Davidich" userId="d255d5a0-9a0e-4ebb-b7a4-cb1173c513ca" providerId="ADAL" clId="{56F87356-F055-4644-8D1B-D6F4AC2DBA9A}" dt="2025-03-03T10:10:05.694" v="36" actId="478"/>
          <ac:picMkLst>
            <pc:docMk/>
            <pc:sldMk cId="2415208442" sldId="509"/>
            <ac:picMk id="5" creationId="{E050A0F5-FFD9-1A62-96CE-596260180AFB}"/>
          </ac:picMkLst>
        </pc:picChg>
        <pc:picChg chg="add del mod ord">
          <ac:chgData name="Maksym Davidich" userId="d255d5a0-9a0e-4ebb-b7a4-cb1173c513ca" providerId="ADAL" clId="{56F87356-F055-4644-8D1B-D6F4AC2DBA9A}" dt="2025-03-03T14:23:36.628" v="724" actId="478"/>
          <ac:picMkLst>
            <pc:docMk/>
            <pc:sldMk cId="2415208442" sldId="509"/>
            <ac:picMk id="6" creationId="{C8076A99-4C62-EB98-F435-21CD33367813}"/>
          </ac:picMkLst>
        </pc:picChg>
        <pc:picChg chg="add del mod ord">
          <ac:chgData name="Maksym Davidich" userId="d255d5a0-9a0e-4ebb-b7a4-cb1173c513ca" providerId="ADAL" clId="{56F87356-F055-4644-8D1B-D6F4AC2DBA9A}" dt="2025-03-03T14:23:37.490" v="725" actId="478"/>
          <ac:picMkLst>
            <pc:docMk/>
            <pc:sldMk cId="2415208442" sldId="509"/>
            <ac:picMk id="8" creationId="{57B2E390-A7B9-D67B-DE5B-221884D1F6F4}"/>
          </ac:picMkLst>
        </pc:picChg>
        <pc:picChg chg="add del mod ord">
          <ac:chgData name="Maksym Davidich" userId="d255d5a0-9a0e-4ebb-b7a4-cb1173c513ca" providerId="ADAL" clId="{56F87356-F055-4644-8D1B-D6F4AC2DBA9A}" dt="2025-03-03T14:23:38.018" v="726" actId="478"/>
          <ac:picMkLst>
            <pc:docMk/>
            <pc:sldMk cId="2415208442" sldId="509"/>
            <ac:picMk id="10" creationId="{272F9F9F-EB6F-97B0-E92B-1DBE668170C1}"/>
          </ac:picMkLst>
        </pc:picChg>
        <pc:picChg chg="add del mod">
          <ac:chgData name="Maksym Davidich" userId="d255d5a0-9a0e-4ebb-b7a4-cb1173c513ca" providerId="ADAL" clId="{56F87356-F055-4644-8D1B-D6F4AC2DBA9A}" dt="2025-03-03T14:25:04.502" v="727" actId="478"/>
          <ac:picMkLst>
            <pc:docMk/>
            <pc:sldMk cId="2415208442" sldId="509"/>
            <ac:picMk id="12" creationId="{0C1E214D-0800-83DC-1CCE-5292891C902D}"/>
          </ac:picMkLst>
        </pc:picChg>
        <pc:picChg chg="add mod">
          <ac:chgData name="Maksym Davidich" userId="d255d5a0-9a0e-4ebb-b7a4-cb1173c513ca" providerId="ADAL" clId="{56F87356-F055-4644-8D1B-D6F4AC2DBA9A}" dt="2025-03-03T14:26:21.046" v="750" actId="1038"/>
          <ac:picMkLst>
            <pc:docMk/>
            <pc:sldMk cId="2415208442" sldId="509"/>
            <ac:picMk id="17" creationId="{4666F28E-28BE-2A6D-11D8-EC9EB1556978}"/>
          </ac:picMkLst>
        </pc:picChg>
        <pc:picChg chg="add mod">
          <ac:chgData name="Maksym Davidich" userId="d255d5a0-9a0e-4ebb-b7a4-cb1173c513ca" providerId="ADAL" clId="{56F87356-F055-4644-8D1B-D6F4AC2DBA9A}" dt="2025-03-03T14:26:17.869" v="740" actId="1037"/>
          <ac:picMkLst>
            <pc:docMk/>
            <pc:sldMk cId="2415208442" sldId="509"/>
            <ac:picMk id="19" creationId="{CDF22F45-BC76-AF89-D9F9-553479618085}"/>
          </ac:picMkLst>
        </pc:picChg>
      </pc:sldChg>
      <pc:sldChg chg="addSp modSp mod">
        <pc:chgData name="Maksym Davidich" userId="d255d5a0-9a0e-4ebb-b7a4-cb1173c513ca" providerId="ADAL" clId="{56F87356-F055-4644-8D1B-D6F4AC2DBA9A}" dt="2025-03-04T08:47:50.619" v="1818" actId="20577"/>
        <pc:sldMkLst>
          <pc:docMk/>
          <pc:sldMk cId="2925777368" sldId="512"/>
        </pc:sldMkLst>
        <pc:spChg chg="mod">
          <ac:chgData name="Maksym Davidich" userId="d255d5a0-9a0e-4ebb-b7a4-cb1173c513ca" providerId="ADAL" clId="{56F87356-F055-4644-8D1B-D6F4AC2DBA9A}" dt="2025-03-04T08:39:19.898" v="1382" actId="404"/>
          <ac:spMkLst>
            <pc:docMk/>
            <pc:sldMk cId="2925777368" sldId="512"/>
            <ac:spMk id="3" creationId="{AAC5196C-573F-105C-B788-8A7FB321665D}"/>
          </ac:spMkLst>
        </pc:spChg>
        <pc:spChg chg="add mod">
          <ac:chgData name="Maksym Davidich" userId="d255d5a0-9a0e-4ebb-b7a4-cb1173c513ca" providerId="ADAL" clId="{56F87356-F055-4644-8D1B-D6F4AC2DBA9A}" dt="2025-03-04T08:47:50.619" v="1818" actId="20577"/>
          <ac:spMkLst>
            <pc:docMk/>
            <pc:sldMk cId="2925777368" sldId="512"/>
            <ac:spMk id="4" creationId="{B80A56D2-C1C3-D7D0-21A2-E594F72D5F66}"/>
          </ac:spMkLst>
        </pc:spChg>
      </pc:sldChg>
      <pc:sldChg chg="addSp delSp modSp add mod ord">
        <pc:chgData name="Maksym Davidich" userId="d255d5a0-9a0e-4ebb-b7a4-cb1173c513ca" providerId="ADAL" clId="{56F87356-F055-4644-8D1B-D6F4AC2DBA9A}" dt="2025-03-03T14:21:26.956" v="714"/>
        <pc:sldMkLst>
          <pc:docMk/>
          <pc:sldMk cId="1918020732" sldId="539"/>
        </pc:sldMkLst>
        <pc:picChg chg="add mod">
          <ac:chgData name="Maksym Davidich" userId="d255d5a0-9a0e-4ebb-b7a4-cb1173c513ca" providerId="ADAL" clId="{56F87356-F055-4644-8D1B-D6F4AC2DBA9A}" dt="2025-03-03T14:21:26.956" v="714"/>
          <ac:picMkLst>
            <pc:docMk/>
            <pc:sldMk cId="1918020732" sldId="539"/>
            <ac:picMk id="5" creationId="{AC1EAC20-59C8-8A65-A923-FA72DCFE6177}"/>
          </ac:picMkLst>
        </pc:picChg>
        <pc:picChg chg="del">
          <ac:chgData name="Maksym Davidich" userId="d255d5a0-9a0e-4ebb-b7a4-cb1173c513ca" providerId="ADAL" clId="{56F87356-F055-4644-8D1B-D6F4AC2DBA9A}" dt="2025-03-03T14:21:08.905" v="708" actId="478"/>
          <ac:picMkLst>
            <pc:docMk/>
            <pc:sldMk cId="1918020732" sldId="539"/>
            <ac:picMk id="6" creationId="{C8076A99-4C62-EB98-F435-21CD33367813}"/>
          </ac:picMkLst>
        </pc:picChg>
        <pc:picChg chg="del">
          <ac:chgData name="Maksym Davidich" userId="d255d5a0-9a0e-4ebb-b7a4-cb1173c513ca" providerId="ADAL" clId="{56F87356-F055-4644-8D1B-D6F4AC2DBA9A}" dt="2025-03-03T14:21:09.711" v="709" actId="478"/>
          <ac:picMkLst>
            <pc:docMk/>
            <pc:sldMk cId="1918020732" sldId="539"/>
            <ac:picMk id="8" creationId="{57B2E390-A7B9-D67B-DE5B-221884D1F6F4}"/>
          </ac:picMkLst>
        </pc:picChg>
        <pc:picChg chg="del">
          <ac:chgData name="Maksym Davidich" userId="d255d5a0-9a0e-4ebb-b7a4-cb1173c513ca" providerId="ADAL" clId="{56F87356-F055-4644-8D1B-D6F4AC2DBA9A}" dt="2025-03-03T14:21:11.319" v="711" actId="478"/>
          <ac:picMkLst>
            <pc:docMk/>
            <pc:sldMk cId="1918020732" sldId="539"/>
            <ac:picMk id="10" creationId="{272F9F9F-EB6F-97B0-E92B-1DBE668170C1}"/>
          </ac:picMkLst>
        </pc:picChg>
        <pc:picChg chg="del">
          <ac:chgData name="Maksym Davidich" userId="d255d5a0-9a0e-4ebb-b7a4-cb1173c513ca" providerId="ADAL" clId="{56F87356-F055-4644-8D1B-D6F4AC2DBA9A}" dt="2025-03-03T14:21:10.326" v="710" actId="478"/>
          <ac:picMkLst>
            <pc:docMk/>
            <pc:sldMk cId="1918020732" sldId="539"/>
            <ac:picMk id="12" creationId="{0C1E214D-0800-83DC-1CCE-5292891C902D}"/>
          </ac:picMkLst>
        </pc:picChg>
      </pc:sldChg>
      <pc:sldChg chg="new del ord">
        <pc:chgData name="Maksym Davidich" userId="d255d5a0-9a0e-4ebb-b7a4-cb1173c513ca" providerId="ADAL" clId="{56F87356-F055-4644-8D1B-D6F4AC2DBA9A}" dt="2025-03-03T15:23:59.550" v="754" actId="47"/>
        <pc:sldMkLst>
          <pc:docMk/>
          <pc:sldMk cId="337006329" sldId="543"/>
        </pc:sldMkLst>
      </pc:sldChg>
      <pc:sldChg chg="addSp delSp modSp add mod modClrScheme chgLayout">
        <pc:chgData name="Maksym Davidich" userId="d255d5a0-9a0e-4ebb-b7a4-cb1173c513ca" providerId="ADAL" clId="{56F87356-F055-4644-8D1B-D6F4AC2DBA9A}" dt="2025-03-03T15:48:56.543" v="1380" actId="313"/>
        <pc:sldMkLst>
          <pc:docMk/>
          <pc:sldMk cId="3753698331" sldId="543"/>
        </pc:sldMkLst>
        <pc:spChg chg="mod ord">
          <ac:chgData name="Maksym Davidich" userId="d255d5a0-9a0e-4ebb-b7a4-cb1173c513ca" providerId="ADAL" clId="{56F87356-F055-4644-8D1B-D6F4AC2DBA9A}" dt="2025-03-03T15:47:44.011" v="1378" actId="14100"/>
          <ac:spMkLst>
            <pc:docMk/>
            <pc:sldMk cId="3753698331" sldId="543"/>
            <ac:spMk id="2" creationId="{E8A3CFFE-1FA0-A6F5-7CDB-E4E33B825ED5}"/>
          </ac:spMkLst>
        </pc:spChg>
        <pc:spChg chg="add mod ord">
          <ac:chgData name="Maksym Davidich" userId="d255d5a0-9a0e-4ebb-b7a4-cb1173c513ca" providerId="ADAL" clId="{56F87356-F055-4644-8D1B-D6F4AC2DBA9A}" dt="2025-03-03T15:48:56.543" v="1380" actId="313"/>
          <ac:spMkLst>
            <pc:docMk/>
            <pc:sldMk cId="3753698331" sldId="543"/>
            <ac:spMk id="3" creationId="{2A9D5CEE-B5E9-83E6-B434-507B2829AA4F}"/>
          </ac:spMkLst>
        </pc:spChg>
        <pc:spChg chg="add del mod ord">
          <ac:chgData name="Maksym Davidich" userId="d255d5a0-9a0e-4ebb-b7a4-cb1173c513ca" providerId="ADAL" clId="{56F87356-F055-4644-8D1B-D6F4AC2DBA9A}" dt="2025-03-03T15:37:29.273" v="1298"/>
          <ac:spMkLst>
            <pc:docMk/>
            <pc:sldMk cId="3753698331" sldId="543"/>
            <ac:spMk id="4" creationId="{E8C28F97-9DB0-F9DB-3FA7-37795E20D539}"/>
          </ac:spMkLst>
        </pc:spChg>
        <pc:graphicFrameChg chg="add mod">
          <ac:chgData name="Maksym Davidich" userId="d255d5a0-9a0e-4ebb-b7a4-cb1173c513ca" providerId="ADAL" clId="{56F87356-F055-4644-8D1B-D6F4AC2DBA9A}" dt="2025-03-03T15:47:49.203" v="1379" actId="14100"/>
          <ac:graphicFrameMkLst>
            <pc:docMk/>
            <pc:sldMk cId="3753698331" sldId="543"/>
            <ac:graphicFrameMk id="5" creationId="{073F93F4-85D0-305E-62E4-FD51FB07FD7C}"/>
          </ac:graphicFrameMkLst>
        </pc:graphicFrameChg>
        <pc:graphicFrameChg chg="add mod">
          <ac:chgData name="Maksym Davidich" userId="d255d5a0-9a0e-4ebb-b7a4-cb1173c513ca" providerId="ADAL" clId="{56F87356-F055-4644-8D1B-D6F4AC2DBA9A}" dt="2025-03-03T15:38:56.629" v="1334" actId="20577"/>
          <ac:graphicFrameMkLst>
            <pc:docMk/>
            <pc:sldMk cId="3753698331" sldId="543"/>
            <ac:graphicFrameMk id="6" creationId="{B1C8AF59-E141-0E5B-3EF3-09BE6E1DCDE3}"/>
          </ac:graphicFrameMkLst>
        </pc:graphicFrameChg>
        <pc:picChg chg="del">
          <ac:chgData name="Maksym Davidich" userId="d255d5a0-9a0e-4ebb-b7a4-cb1173c513ca" providerId="ADAL" clId="{56F87356-F055-4644-8D1B-D6F4AC2DBA9A}" dt="2025-03-03T15:24:06.151" v="757" actId="478"/>
          <ac:picMkLst>
            <pc:docMk/>
            <pc:sldMk cId="3753698331" sldId="543"/>
            <ac:picMk id="17" creationId="{4666F28E-28BE-2A6D-11D8-EC9EB1556978}"/>
          </ac:picMkLst>
        </pc:picChg>
        <pc:picChg chg="del">
          <ac:chgData name="Maksym Davidich" userId="d255d5a0-9a0e-4ebb-b7a4-cb1173c513ca" providerId="ADAL" clId="{56F87356-F055-4644-8D1B-D6F4AC2DBA9A}" dt="2025-03-03T15:24:05.577" v="756" actId="478"/>
          <ac:picMkLst>
            <pc:docMk/>
            <pc:sldMk cId="3753698331" sldId="543"/>
            <ac:picMk id="19" creationId="{CDF22F45-BC76-AF89-D9F9-553479618085}"/>
          </ac:picMkLst>
        </pc:picChg>
      </pc:sldChg>
    </pc:docChg>
  </pc:docChgLst>
  <pc:docChgLst>
    <pc:chgData name="Valeria Panina" userId="505accc5-838e-4638-bb31-cd58a6e6a31b" providerId="ADAL" clId="{B1756B15-08A4-4BA6-B646-BEE7E923B000}"/>
    <pc:docChg chg="undo custSel delSld modSld">
      <pc:chgData name="Valeria Panina" userId="505accc5-838e-4638-bb31-cd58a6e6a31b" providerId="ADAL" clId="{B1756B15-08A4-4BA6-B646-BEE7E923B000}" dt="2025-03-18T08:34:30.688" v="630" actId="22"/>
      <pc:docMkLst>
        <pc:docMk/>
      </pc:docMkLst>
      <pc:sldChg chg="addSp delSp modSp mod">
        <pc:chgData name="Valeria Panina" userId="505accc5-838e-4638-bb31-cd58a6e6a31b" providerId="ADAL" clId="{B1756B15-08A4-4BA6-B646-BEE7E923B000}" dt="2025-03-17T13:28:58.191" v="94" actId="14100"/>
        <pc:sldMkLst>
          <pc:docMk/>
          <pc:sldMk cId="196588846" sldId="493"/>
        </pc:sldMkLst>
        <pc:spChg chg="mod">
          <ac:chgData name="Valeria Panina" userId="505accc5-838e-4638-bb31-cd58a6e6a31b" providerId="ADAL" clId="{B1756B15-08A4-4BA6-B646-BEE7E923B000}" dt="2025-03-17T12:32:24.408" v="8" actId="20577"/>
          <ac:spMkLst>
            <pc:docMk/>
            <pc:sldMk cId="196588846" sldId="493"/>
            <ac:spMk id="2" creationId="{D64EE608-624F-BD5D-2DFB-8EE0FF8AEC9F}"/>
          </ac:spMkLst>
        </pc:spChg>
        <pc:spChg chg="mod">
          <ac:chgData name="Valeria Panina" userId="505accc5-838e-4638-bb31-cd58a6e6a31b" providerId="ADAL" clId="{B1756B15-08A4-4BA6-B646-BEE7E923B000}" dt="2025-03-17T12:32:17.321" v="1" actId="20577"/>
          <ac:spMkLst>
            <pc:docMk/>
            <pc:sldMk cId="196588846" sldId="493"/>
            <ac:spMk id="3" creationId="{D791DC85-A8C4-F9F1-78A9-716F4091D252}"/>
          </ac:spMkLst>
        </pc:spChg>
        <pc:picChg chg="add mod">
          <ac:chgData name="Valeria Panina" userId="505accc5-838e-4638-bb31-cd58a6e6a31b" providerId="ADAL" clId="{B1756B15-08A4-4BA6-B646-BEE7E923B000}" dt="2025-03-17T13:28:58.191" v="94" actId="14100"/>
          <ac:picMkLst>
            <pc:docMk/>
            <pc:sldMk cId="196588846" sldId="493"/>
            <ac:picMk id="5" creationId="{CEA4ED86-074D-3800-5F38-7EFCCF921F55}"/>
          </ac:picMkLst>
        </pc:picChg>
        <pc:picChg chg="del">
          <ac:chgData name="Valeria Panina" userId="505accc5-838e-4638-bb31-cd58a6e6a31b" providerId="ADAL" clId="{B1756B15-08A4-4BA6-B646-BEE7E923B000}" dt="2025-03-17T12:32:27.457" v="9" actId="478"/>
          <ac:picMkLst>
            <pc:docMk/>
            <pc:sldMk cId="196588846" sldId="493"/>
            <ac:picMk id="8" creationId="{BF6610FC-DAF5-F946-2ED0-18D015DE32E9}"/>
          </ac:picMkLst>
        </pc:picChg>
      </pc:sldChg>
      <pc:sldChg chg="modSp mod">
        <pc:chgData name="Valeria Panina" userId="505accc5-838e-4638-bb31-cd58a6e6a31b" providerId="ADAL" clId="{B1756B15-08A4-4BA6-B646-BEE7E923B000}" dt="2025-03-17T12:40:51.344" v="82" actId="14100"/>
        <pc:sldMkLst>
          <pc:docMk/>
          <pc:sldMk cId="2777699732" sldId="502"/>
        </pc:sldMkLst>
        <pc:spChg chg="mod">
          <ac:chgData name="Valeria Panina" userId="505accc5-838e-4638-bb31-cd58a6e6a31b" providerId="ADAL" clId="{B1756B15-08A4-4BA6-B646-BEE7E923B000}" dt="2025-03-17T12:40:44.627" v="81" actId="14100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B1756B15-08A4-4BA6-B646-BEE7E923B000}" dt="2025-03-17T12:40:51.344" v="82" actId="14100"/>
          <ac:spMkLst>
            <pc:docMk/>
            <pc:sldMk cId="2777699732" sldId="502"/>
            <ac:spMk id="6" creationId="{6B922DD6-3EB5-650A-7DE0-467F930E4CB6}"/>
          </ac:spMkLst>
        </pc:spChg>
      </pc:sldChg>
      <pc:sldChg chg="addSp delSp modSp mod">
        <pc:chgData name="Valeria Panina" userId="505accc5-838e-4638-bb31-cd58a6e6a31b" providerId="ADAL" clId="{B1756B15-08A4-4BA6-B646-BEE7E923B000}" dt="2025-03-17T14:24:31.703" v="166" actId="572"/>
        <pc:sldMkLst>
          <pc:docMk/>
          <pc:sldMk cId="3773177154" sldId="503"/>
        </pc:sldMkLst>
        <pc:spChg chg="mod">
          <ac:chgData name="Valeria Panina" userId="505accc5-838e-4638-bb31-cd58a6e6a31b" providerId="ADAL" clId="{B1756B15-08A4-4BA6-B646-BEE7E923B000}" dt="2025-03-17T14:11:27.471" v="124" actId="27636"/>
          <ac:spMkLst>
            <pc:docMk/>
            <pc:sldMk cId="3773177154" sldId="503"/>
            <ac:spMk id="6" creationId="{BC98A81F-5E31-DB1C-0737-F86B89F67A08}"/>
          </ac:spMkLst>
        </pc:spChg>
        <pc:graphicFrameChg chg="add mod modGraphic">
          <ac:chgData name="Valeria Panina" userId="505accc5-838e-4638-bb31-cd58a6e6a31b" providerId="ADAL" clId="{B1756B15-08A4-4BA6-B646-BEE7E923B000}" dt="2025-03-17T14:24:31.703" v="166" actId="572"/>
          <ac:graphicFrameMkLst>
            <pc:docMk/>
            <pc:sldMk cId="3773177154" sldId="503"/>
            <ac:graphicFrameMk id="2" creationId="{A4F26EE2-77AC-4349-0E67-D69A67DB6FCD}"/>
          </ac:graphicFrameMkLst>
        </pc:graphicFrameChg>
        <pc:graphicFrameChg chg="del">
          <ac:chgData name="Valeria Panina" userId="505accc5-838e-4638-bb31-cd58a6e6a31b" providerId="ADAL" clId="{B1756B15-08A4-4BA6-B646-BEE7E923B000}" dt="2025-03-17T13:49:34.713" v="95" actId="478"/>
          <ac:graphicFrameMkLst>
            <pc:docMk/>
            <pc:sldMk cId="3773177154" sldId="503"/>
            <ac:graphicFrameMk id="5" creationId="{59EA220F-942C-E0A3-0569-8789A272145C}"/>
          </ac:graphicFrameMkLst>
        </pc:graphicFrameChg>
      </pc:sldChg>
      <pc:sldChg chg="addSp delSp modSp mod">
        <pc:chgData name="Valeria Panina" userId="505accc5-838e-4638-bb31-cd58a6e6a31b" providerId="ADAL" clId="{B1756B15-08A4-4BA6-B646-BEE7E923B000}" dt="2025-03-17T14:25:10.233" v="182" actId="14100"/>
        <pc:sldMkLst>
          <pc:docMk/>
          <pc:sldMk cId="4247200572" sldId="504"/>
        </pc:sldMkLst>
        <pc:spChg chg="mod">
          <ac:chgData name="Valeria Panina" userId="505accc5-838e-4638-bb31-cd58a6e6a31b" providerId="ADAL" clId="{B1756B15-08A4-4BA6-B646-BEE7E923B000}" dt="2025-03-17T14:11:22.759" v="122" actId="14100"/>
          <ac:spMkLst>
            <pc:docMk/>
            <pc:sldMk cId="4247200572" sldId="504"/>
            <ac:spMk id="12" creationId="{FE13604D-CFF4-FF94-E43A-9B3BD7AB86BE}"/>
          </ac:spMkLst>
        </pc:spChg>
        <pc:graphicFrameChg chg="add mod modGraphic">
          <ac:chgData name="Valeria Panina" userId="505accc5-838e-4638-bb31-cd58a6e6a31b" providerId="ADAL" clId="{B1756B15-08A4-4BA6-B646-BEE7E923B000}" dt="2025-03-17T14:25:10.233" v="182" actId="14100"/>
          <ac:graphicFrameMkLst>
            <pc:docMk/>
            <pc:sldMk cId="4247200572" sldId="504"/>
            <ac:graphicFrameMk id="2" creationId="{AF8F47CD-ED0A-7B84-7587-9A8ABC598D92}"/>
          </ac:graphicFrameMkLst>
        </pc:graphicFrameChg>
        <pc:graphicFrameChg chg="del">
          <ac:chgData name="Valeria Panina" userId="505accc5-838e-4638-bb31-cd58a6e6a31b" providerId="ADAL" clId="{B1756B15-08A4-4BA6-B646-BEE7E923B000}" dt="2025-03-17T14:11:17.105" v="120" actId="478"/>
          <ac:graphicFrameMkLst>
            <pc:docMk/>
            <pc:sldMk cId="4247200572" sldId="504"/>
            <ac:graphicFrameMk id="7" creationId="{76126A4F-4D0C-AEBD-D017-AE504B859BC8}"/>
          </ac:graphicFrameMkLst>
        </pc:graphicFrameChg>
      </pc:sldChg>
      <pc:sldChg chg="addSp delSp modSp mod">
        <pc:chgData name="Valeria Panina" userId="505accc5-838e-4638-bb31-cd58a6e6a31b" providerId="ADAL" clId="{B1756B15-08A4-4BA6-B646-BEE7E923B000}" dt="2025-03-17T14:46:28.447" v="266" actId="1076"/>
        <pc:sldMkLst>
          <pc:docMk/>
          <pc:sldMk cId="3779915429" sldId="505"/>
        </pc:sldMkLst>
        <pc:spChg chg="mod">
          <ac:chgData name="Valeria Panina" userId="505accc5-838e-4638-bb31-cd58a6e6a31b" providerId="ADAL" clId="{B1756B15-08A4-4BA6-B646-BEE7E923B000}" dt="2025-03-17T14:46:28.447" v="266" actId="1076"/>
          <ac:spMkLst>
            <pc:docMk/>
            <pc:sldMk cId="3779915429" sldId="505"/>
            <ac:spMk id="9" creationId="{CAB2024D-2A73-34C3-C8B0-18B5DAAC4B25}"/>
          </ac:spMkLst>
        </pc:spChg>
        <pc:graphicFrameChg chg="add del mod modGraphic">
          <ac:chgData name="Valeria Panina" userId="505accc5-838e-4638-bb31-cd58a6e6a31b" providerId="ADAL" clId="{B1756B15-08A4-4BA6-B646-BEE7E923B000}" dt="2025-03-17T14:37:00.431" v="205" actId="478"/>
          <ac:graphicFrameMkLst>
            <pc:docMk/>
            <pc:sldMk cId="3779915429" sldId="505"/>
            <ac:graphicFrameMk id="2" creationId="{6AE2B665-E55B-B5E6-ED8E-CD217C1CECE7}"/>
          </ac:graphicFrameMkLst>
        </pc:graphicFrameChg>
        <pc:graphicFrameChg chg="add del mod modGraphic">
          <ac:chgData name="Valeria Panina" userId="505accc5-838e-4638-bb31-cd58a6e6a31b" providerId="ADAL" clId="{B1756B15-08A4-4BA6-B646-BEE7E923B000}" dt="2025-03-17T14:38:19.948" v="208" actId="478"/>
          <ac:graphicFrameMkLst>
            <pc:docMk/>
            <pc:sldMk cId="3779915429" sldId="505"/>
            <ac:graphicFrameMk id="3" creationId="{622046DB-9C2A-7858-2EB3-3F18FBD64441}"/>
          </ac:graphicFrameMkLst>
        </pc:graphicFrameChg>
        <pc:graphicFrameChg chg="del">
          <ac:chgData name="Valeria Panina" userId="505accc5-838e-4638-bb31-cd58a6e6a31b" providerId="ADAL" clId="{B1756B15-08A4-4BA6-B646-BEE7E923B000}" dt="2025-03-17T14:35:43.148" v="188" actId="478"/>
          <ac:graphicFrameMkLst>
            <pc:docMk/>
            <pc:sldMk cId="3779915429" sldId="505"/>
            <ac:graphicFrameMk id="4" creationId="{900C1DE8-357A-86B1-1D92-B62E14D37EAD}"/>
          </ac:graphicFrameMkLst>
        </pc:graphicFrameChg>
        <pc:graphicFrameChg chg="add mod modGraphic">
          <ac:chgData name="Valeria Panina" userId="505accc5-838e-4638-bb31-cd58a6e6a31b" providerId="ADAL" clId="{B1756B15-08A4-4BA6-B646-BEE7E923B000}" dt="2025-03-17T14:44:30.742" v="265" actId="207"/>
          <ac:graphicFrameMkLst>
            <pc:docMk/>
            <pc:sldMk cId="3779915429" sldId="505"/>
            <ac:graphicFrameMk id="5" creationId="{0256C5CD-B396-FF31-4E10-4651A4A9D510}"/>
          </ac:graphicFrameMkLst>
        </pc:graphicFrameChg>
      </pc:sldChg>
      <pc:sldChg chg="addSp modSp mod">
        <pc:chgData name="Valeria Panina" userId="505accc5-838e-4638-bb31-cd58a6e6a31b" providerId="ADAL" clId="{B1756B15-08A4-4BA6-B646-BEE7E923B000}" dt="2025-03-17T14:56:22.973" v="416" actId="1076"/>
        <pc:sldMkLst>
          <pc:docMk/>
          <pc:sldMk cId="484174973" sldId="506"/>
        </pc:sldMkLst>
        <pc:spChg chg="add mod">
          <ac:chgData name="Valeria Panina" userId="505accc5-838e-4638-bb31-cd58a6e6a31b" providerId="ADAL" clId="{B1756B15-08A4-4BA6-B646-BEE7E923B000}" dt="2025-03-17T14:55:21.682" v="400" actId="207"/>
          <ac:spMkLst>
            <pc:docMk/>
            <pc:sldMk cId="484174973" sldId="506"/>
            <ac:spMk id="3" creationId="{63D19FB0-A4B5-D79E-BDC4-1B99E336C1FF}"/>
          </ac:spMkLst>
        </pc:spChg>
        <pc:spChg chg="mod">
          <ac:chgData name="Valeria Panina" userId="505accc5-838e-4638-bb31-cd58a6e6a31b" providerId="ADAL" clId="{B1756B15-08A4-4BA6-B646-BEE7E923B000}" dt="2025-03-17T14:56:22.973" v="416" actId="1076"/>
          <ac:spMkLst>
            <pc:docMk/>
            <pc:sldMk cId="484174973" sldId="506"/>
            <ac:spMk id="6" creationId="{E2C6CD66-26EA-6059-455E-E4C184257555}"/>
          </ac:spMkLst>
        </pc:spChg>
        <pc:spChg chg="mod">
          <ac:chgData name="Valeria Panina" userId="505accc5-838e-4638-bb31-cd58a6e6a31b" providerId="ADAL" clId="{B1756B15-08A4-4BA6-B646-BEE7E923B000}" dt="2025-03-17T14:55:45.315" v="405" actId="1076"/>
          <ac:spMkLst>
            <pc:docMk/>
            <pc:sldMk cId="484174973" sldId="506"/>
            <ac:spMk id="8" creationId="{4B495180-05E6-7B57-95B0-BC6381CED000}"/>
          </ac:spMkLst>
        </pc:spChg>
        <pc:spChg chg="mod">
          <ac:chgData name="Valeria Panina" userId="505accc5-838e-4638-bb31-cd58a6e6a31b" providerId="ADAL" clId="{B1756B15-08A4-4BA6-B646-BEE7E923B000}" dt="2025-03-17T14:56:03.719" v="411" actId="1076"/>
          <ac:spMkLst>
            <pc:docMk/>
            <pc:sldMk cId="484174973" sldId="506"/>
            <ac:spMk id="10" creationId="{7D0C73BB-9227-D34B-31B6-B9F7FFA57C61}"/>
          </ac:spMkLst>
        </pc:spChg>
        <pc:graphicFrameChg chg="mod modGraphic">
          <ac:chgData name="Valeria Panina" userId="505accc5-838e-4638-bb31-cd58a6e6a31b" providerId="ADAL" clId="{B1756B15-08A4-4BA6-B646-BEE7E923B000}" dt="2025-03-17T14:50:23.924" v="268" actId="2165"/>
          <ac:graphicFrameMkLst>
            <pc:docMk/>
            <pc:sldMk cId="484174973" sldId="506"/>
            <ac:graphicFrameMk id="4" creationId="{54CF119B-8C0D-F708-D88C-D7F957940F1C}"/>
          </ac:graphicFrameMkLst>
        </pc:graphicFrameChg>
        <pc:picChg chg="mod">
          <ac:chgData name="Valeria Panina" userId="505accc5-838e-4638-bb31-cd58a6e6a31b" providerId="ADAL" clId="{B1756B15-08A4-4BA6-B646-BEE7E923B000}" dt="2025-03-17T14:56:12.844" v="413" actId="14100"/>
          <ac:picMkLst>
            <pc:docMk/>
            <pc:sldMk cId="484174973" sldId="506"/>
            <ac:picMk id="5" creationId="{0C51D4BA-369F-495D-04FF-C39B382044CC}"/>
          </ac:picMkLst>
        </pc:picChg>
        <pc:picChg chg="mod">
          <ac:chgData name="Valeria Panina" userId="505accc5-838e-4638-bb31-cd58a6e6a31b" providerId="ADAL" clId="{B1756B15-08A4-4BA6-B646-BEE7E923B000}" dt="2025-03-17T14:55:40.575" v="404" actId="1076"/>
          <ac:picMkLst>
            <pc:docMk/>
            <pc:sldMk cId="484174973" sldId="506"/>
            <ac:picMk id="7" creationId="{A3C1F672-A5A5-4A6B-E83B-ED4CF06D4DA5}"/>
          </ac:picMkLst>
        </pc:picChg>
        <pc:picChg chg="mod">
          <ac:chgData name="Valeria Panina" userId="505accc5-838e-4638-bb31-cd58a6e6a31b" providerId="ADAL" clId="{B1756B15-08A4-4BA6-B646-BEE7E923B000}" dt="2025-03-17T14:55:58.656" v="410" actId="14100"/>
          <ac:picMkLst>
            <pc:docMk/>
            <pc:sldMk cId="484174973" sldId="506"/>
            <ac:picMk id="9" creationId="{F46F89E5-DC40-8E63-5697-0DA352A716F7}"/>
          </ac:picMkLst>
        </pc:picChg>
      </pc:sldChg>
      <pc:sldChg chg="addSp delSp modSp mod">
        <pc:chgData name="Valeria Panina" userId="505accc5-838e-4638-bb31-cd58a6e6a31b" providerId="ADAL" clId="{B1756B15-08A4-4BA6-B646-BEE7E923B000}" dt="2025-03-18T08:34:30.688" v="630" actId="22"/>
        <pc:sldMkLst>
          <pc:docMk/>
          <pc:sldMk cId="88623169" sldId="507"/>
        </pc:sldMkLst>
        <pc:spChg chg="mod">
          <ac:chgData name="Valeria Panina" userId="505accc5-838e-4638-bb31-cd58a6e6a31b" providerId="ADAL" clId="{B1756B15-08A4-4BA6-B646-BEE7E923B000}" dt="2025-03-17T15:23:01.700" v="597" actId="1076"/>
          <ac:spMkLst>
            <pc:docMk/>
            <pc:sldMk cId="88623169" sldId="507"/>
            <ac:spMk id="2" creationId="{E8A3CFFE-1FA0-A6F5-7CDB-E4E33B825ED5}"/>
          </ac:spMkLst>
        </pc:spChg>
        <pc:picChg chg="add del">
          <ac:chgData name="Valeria Panina" userId="505accc5-838e-4638-bb31-cd58a6e6a31b" providerId="ADAL" clId="{B1756B15-08A4-4BA6-B646-BEE7E923B000}" dt="2025-03-17T15:35:41.753" v="608" actId="478"/>
          <ac:picMkLst>
            <pc:docMk/>
            <pc:sldMk cId="88623169" sldId="507"/>
            <ac:picMk id="4" creationId="{D7FE9889-DE76-8262-D8C9-3D404DA02A98}"/>
          </ac:picMkLst>
        </pc:picChg>
        <pc:picChg chg="del">
          <ac:chgData name="Valeria Panina" userId="505accc5-838e-4638-bb31-cd58a6e6a31b" providerId="ADAL" clId="{B1756B15-08A4-4BA6-B646-BEE7E923B000}" dt="2025-03-17T15:21:07.124" v="582" actId="478"/>
          <ac:picMkLst>
            <pc:docMk/>
            <pc:sldMk cId="88623169" sldId="507"/>
            <ac:picMk id="5" creationId="{E050A0F5-FFD9-1A62-96CE-596260180AFB}"/>
          </ac:picMkLst>
        </pc:picChg>
        <pc:picChg chg="add del">
          <ac:chgData name="Valeria Panina" userId="505accc5-838e-4638-bb31-cd58a6e6a31b" providerId="ADAL" clId="{B1756B15-08A4-4BA6-B646-BEE7E923B000}" dt="2025-03-18T07:46:38.409" v="624" actId="478"/>
          <ac:picMkLst>
            <pc:docMk/>
            <pc:sldMk cId="88623169" sldId="507"/>
            <ac:picMk id="7" creationId="{7761A7A2-3FD7-5F5A-2EAD-9C74EF914CF9}"/>
          </ac:picMkLst>
        </pc:picChg>
        <pc:picChg chg="add del mod modCrop">
          <ac:chgData name="Valeria Panina" userId="505accc5-838e-4638-bb31-cd58a6e6a31b" providerId="ADAL" clId="{B1756B15-08A4-4BA6-B646-BEE7E923B000}" dt="2025-03-18T08:34:29.550" v="629" actId="478"/>
          <ac:picMkLst>
            <pc:docMk/>
            <pc:sldMk cId="88623169" sldId="507"/>
            <ac:picMk id="9" creationId="{DB89BFF3-380A-4A6A-BBDF-CD5674B7E109}"/>
          </ac:picMkLst>
        </pc:picChg>
        <pc:picChg chg="add">
          <ac:chgData name="Valeria Panina" userId="505accc5-838e-4638-bb31-cd58a6e6a31b" providerId="ADAL" clId="{B1756B15-08A4-4BA6-B646-BEE7E923B000}" dt="2025-03-18T08:34:30.688" v="630" actId="22"/>
          <ac:picMkLst>
            <pc:docMk/>
            <pc:sldMk cId="88623169" sldId="507"/>
            <ac:picMk id="11" creationId="{D76A81CB-A82C-153E-3FE5-839D00CAD0CF}"/>
          </ac:picMkLst>
        </pc:picChg>
      </pc:sldChg>
      <pc:sldChg chg="addSp delSp modSp mod modAnim">
        <pc:chgData name="Valeria Panina" userId="505accc5-838e-4638-bb31-cd58a6e6a31b" providerId="ADAL" clId="{B1756B15-08A4-4BA6-B646-BEE7E923B000}" dt="2025-03-17T15:23:30.431" v="607"/>
        <pc:sldMkLst>
          <pc:docMk/>
          <pc:sldMk cId="3421477896" sldId="510"/>
        </pc:sldMkLst>
        <pc:spChg chg="mod">
          <ac:chgData name="Valeria Panina" userId="505accc5-838e-4638-bb31-cd58a6e6a31b" providerId="ADAL" clId="{B1756B15-08A4-4BA6-B646-BEE7E923B000}" dt="2025-03-17T14:57:55.130" v="449" actId="1076"/>
          <ac:spMkLst>
            <pc:docMk/>
            <pc:sldMk cId="3421477896" sldId="510"/>
            <ac:spMk id="2" creationId="{EE7D8974-6451-BE4D-1D7E-BF83121D9CD9}"/>
          </ac:spMkLst>
        </pc:spChg>
        <pc:spChg chg="add mod">
          <ac:chgData name="Valeria Panina" userId="505accc5-838e-4638-bb31-cd58a6e6a31b" providerId="ADAL" clId="{B1756B15-08A4-4BA6-B646-BEE7E923B000}" dt="2025-03-17T15:01:00.101" v="497" actId="13822"/>
          <ac:spMkLst>
            <pc:docMk/>
            <pc:sldMk cId="3421477896" sldId="510"/>
            <ac:spMk id="5" creationId="{0B5BCB59-CA70-0422-8039-DE04A10E3E90}"/>
          </ac:spMkLst>
        </pc:spChg>
        <pc:spChg chg="mod">
          <ac:chgData name="Valeria Panina" userId="505accc5-838e-4638-bb31-cd58a6e6a31b" providerId="ADAL" clId="{B1756B15-08A4-4BA6-B646-BEE7E923B000}" dt="2025-03-17T15:23:18.422" v="606" actId="20577"/>
          <ac:spMkLst>
            <pc:docMk/>
            <pc:sldMk cId="3421477896" sldId="510"/>
            <ac:spMk id="11" creationId="{F5D04882-4CE3-B637-439A-E1793E43EB52}"/>
          </ac:spMkLst>
        </pc:spChg>
        <pc:picChg chg="add mod modCrop">
          <ac:chgData name="Valeria Panina" userId="505accc5-838e-4638-bb31-cd58a6e6a31b" providerId="ADAL" clId="{B1756B15-08A4-4BA6-B646-BEE7E923B000}" dt="2025-03-17T15:00:12.693" v="485" actId="1076"/>
          <ac:picMkLst>
            <pc:docMk/>
            <pc:sldMk cId="3421477896" sldId="510"/>
            <ac:picMk id="4" creationId="{CEC8063B-32C1-529B-B571-7913C24FF32E}"/>
          </ac:picMkLst>
        </pc:picChg>
        <pc:picChg chg="add del mod">
          <ac:chgData name="Valeria Panina" userId="505accc5-838e-4638-bb31-cd58a6e6a31b" providerId="ADAL" clId="{B1756B15-08A4-4BA6-B646-BEE7E923B000}" dt="2025-03-17T15:09:04.593" v="501" actId="22"/>
          <ac:picMkLst>
            <pc:docMk/>
            <pc:sldMk cId="3421477896" sldId="510"/>
            <ac:picMk id="7" creationId="{19328F83-ADDF-0378-1E71-E0D596029580}"/>
          </ac:picMkLst>
        </pc:picChg>
        <pc:picChg chg="add mod modCrop">
          <ac:chgData name="Valeria Panina" userId="505accc5-838e-4638-bb31-cd58a6e6a31b" providerId="ADAL" clId="{B1756B15-08A4-4BA6-B646-BEE7E923B000}" dt="2025-03-17T15:09:29.513" v="507" actId="1076"/>
          <ac:picMkLst>
            <pc:docMk/>
            <pc:sldMk cId="3421477896" sldId="510"/>
            <ac:picMk id="9" creationId="{E426EE3A-3E60-BF58-C567-8B88F4326D50}"/>
          </ac:picMkLst>
        </pc:picChg>
        <pc:picChg chg="del">
          <ac:chgData name="Valeria Panina" userId="505accc5-838e-4638-bb31-cd58a6e6a31b" providerId="ADAL" clId="{B1756B15-08A4-4BA6-B646-BEE7E923B000}" dt="2025-03-17T14:56:54.098" v="417" actId="478"/>
          <ac:picMkLst>
            <pc:docMk/>
            <pc:sldMk cId="3421477896" sldId="510"/>
            <ac:picMk id="12" creationId="{9B9C9FD6-7E94-434C-5B71-69F5875A9DC8}"/>
          </ac:picMkLst>
        </pc:picChg>
        <pc:picChg chg="add mod">
          <ac:chgData name="Valeria Panina" userId="505accc5-838e-4638-bb31-cd58a6e6a31b" providerId="ADAL" clId="{B1756B15-08A4-4BA6-B646-BEE7E923B000}" dt="2025-03-17T15:09:58.795" v="513" actId="1076"/>
          <ac:picMkLst>
            <pc:docMk/>
            <pc:sldMk cId="3421477896" sldId="510"/>
            <ac:picMk id="13" creationId="{3BD5796D-11D1-BA9F-706E-4146AC00B15A}"/>
          </ac:picMkLst>
        </pc:picChg>
        <pc:picChg chg="add mod">
          <ac:chgData name="Valeria Panina" userId="505accc5-838e-4638-bb31-cd58a6e6a31b" providerId="ADAL" clId="{B1756B15-08A4-4BA6-B646-BEE7E923B000}" dt="2025-03-17T15:13:29.815" v="519" actId="14100"/>
          <ac:picMkLst>
            <pc:docMk/>
            <pc:sldMk cId="3421477896" sldId="510"/>
            <ac:picMk id="15" creationId="{80C5F1E3-2400-1AE7-3A78-A4F5DE7D4A29}"/>
          </ac:picMkLst>
        </pc:picChg>
      </pc:sldChg>
      <pc:sldChg chg="addSp delSp modSp mod">
        <pc:chgData name="Valeria Panina" userId="505accc5-838e-4638-bb31-cd58a6e6a31b" providerId="ADAL" clId="{B1756B15-08A4-4BA6-B646-BEE7E923B000}" dt="2025-03-17T15:20:57.303" v="581" actId="1076"/>
        <pc:sldMkLst>
          <pc:docMk/>
          <pc:sldMk cId="2730591871" sldId="524"/>
        </pc:sldMkLst>
        <pc:spChg chg="mod">
          <ac:chgData name="Valeria Panina" userId="505accc5-838e-4638-bb31-cd58a6e6a31b" providerId="ADAL" clId="{B1756B15-08A4-4BA6-B646-BEE7E923B000}" dt="2025-03-17T15:20:03.380" v="564" actId="14100"/>
          <ac:spMkLst>
            <pc:docMk/>
            <pc:sldMk cId="2730591871" sldId="524"/>
            <ac:spMk id="2" creationId="{49EA28F4-D4C8-3A6B-9514-E1421A27C3AC}"/>
          </ac:spMkLst>
        </pc:spChg>
        <pc:spChg chg="mod">
          <ac:chgData name="Valeria Panina" userId="505accc5-838e-4638-bb31-cd58a6e6a31b" providerId="ADAL" clId="{B1756B15-08A4-4BA6-B646-BEE7E923B000}" dt="2025-03-17T15:20:23.426" v="570" actId="1076"/>
          <ac:spMkLst>
            <pc:docMk/>
            <pc:sldMk cId="2730591871" sldId="524"/>
            <ac:spMk id="5" creationId="{5D3A4C4B-B2A2-097B-DD46-0F1C2F03B09F}"/>
          </ac:spMkLst>
        </pc:spChg>
        <pc:spChg chg="mod">
          <ac:chgData name="Valeria Panina" userId="505accc5-838e-4638-bb31-cd58a6e6a31b" providerId="ADAL" clId="{B1756B15-08A4-4BA6-B646-BEE7E923B000}" dt="2025-03-17T15:20:57.303" v="581" actId="1076"/>
          <ac:spMkLst>
            <pc:docMk/>
            <pc:sldMk cId="2730591871" sldId="524"/>
            <ac:spMk id="7" creationId="{DD14741E-7C0C-FC63-856D-F0D688029176}"/>
          </ac:spMkLst>
        </pc:spChg>
        <pc:spChg chg="del mod">
          <ac:chgData name="Valeria Panina" userId="505accc5-838e-4638-bb31-cd58a6e6a31b" providerId="ADAL" clId="{B1756B15-08A4-4BA6-B646-BEE7E923B000}" dt="2025-03-17T15:14:27.225" v="523" actId="478"/>
          <ac:spMkLst>
            <pc:docMk/>
            <pc:sldMk cId="2730591871" sldId="524"/>
            <ac:spMk id="10" creationId="{8743808D-95EA-1558-FEA5-E6B0DC63E7EC}"/>
          </ac:spMkLst>
        </pc:spChg>
        <pc:spChg chg="mod">
          <ac:chgData name="Valeria Panina" userId="505accc5-838e-4638-bb31-cd58a6e6a31b" providerId="ADAL" clId="{B1756B15-08A4-4BA6-B646-BEE7E923B000}" dt="2025-03-17T15:20:51.821" v="579" actId="1076"/>
          <ac:spMkLst>
            <pc:docMk/>
            <pc:sldMk cId="2730591871" sldId="524"/>
            <ac:spMk id="11" creationId="{2A92F3F9-163D-815F-EC0B-8DD34F661546}"/>
          </ac:spMkLst>
        </pc:spChg>
        <pc:picChg chg="del">
          <ac:chgData name="Valeria Panina" userId="505accc5-838e-4638-bb31-cd58a6e6a31b" providerId="ADAL" clId="{B1756B15-08A4-4BA6-B646-BEE7E923B000}" dt="2025-03-17T15:14:09.411" v="520" actId="478"/>
          <ac:picMkLst>
            <pc:docMk/>
            <pc:sldMk cId="2730591871" sldId="524"/>
            <ac:picMk id="4" creationId="{D78BEA8B-E429-1B75-312E-7AF4FE55415F}"/>
          </ac:picMkLst>
        </pc:picChg>
        <pc:picChg chg="add mod">
          <ac:chgData name="Valeria Panina" userId="505accc5-838e-4638-bb31-cd58a6e6a31b" providerId="ADAL" clId="{B1756B15-08A4-4BA6-B646-BEE7E923B000}" dt="2025-03-17T15:20:30.239" v="573" actId="14100"/>
          <ac:picMkLst>
            <pc:docMk/>
            <pc:sldMk cId="2730591871" sldId="524"/>
            <ac:picMk id="6" creationId="{719826DB-F139-6007-099C-3D4011D0C9E6}"/>
          </ac:picMkLst>
        </pc:picChg>
        <pc:picChg chg="add mod">
          <ac:chgData name="Valeria Panina" userId="505accc5-838e-4638-bb31-cd58a6e6a31b" providerId="ADAL" clId="{B1756B15-08A4-4BA6-B646-BEE7E923B000}" dt="2025-03-17T15:20:36.729" v="575" actId="14100"/>
          <ac:picMkLst>
            <pc:docMk/>
            <pc:sldMk cId="2730591871" sldId="524"/>
            <ac:picMk id="9" creationId="{A0B8CBDC-CD3F-E256-05A1-15315E3E4D3A}"/>
          </ac:picMkLst>
        </pc:picChg>
        <pc:picChg chg="add del">
          <ac:chgData name="Valeria Panina" userId="505accc5-838e-4638-bb31-cd58a6e6a31b" providerId="ADAL" clId="{B1756B15-08A4-4BA6-B646-BEE7E923B000}" dt="2025-03-17T15:19:37.337" v="554" actId="478"/>
          <ac:picMkLst>
            <pc:docMk/>
            <pc:sldMk cId="2730591871" sldId="524"/>
            <ac:picMk id="13" creationId="{248A0617-5AB6-0A93-6512-31D16F1FAE87}"/>
          </ac:picMkLst>
        </pc:picChg>
        <pc:picChg chg="add mod">
          <ac:chgData name="Valeria Panina" userId="505accc5-838e-4638-bb31-cd58a6e6a31b" providerId="ADAL" clId="{B1756B15-08A4-4BA6-B646-BEE7E923B000}" dt="2025-03-17T15:20:43.171" v="577" actId="14100"/>
          <ac:picMkLst>
            <pc:docMk/>
            <pc:sldMk cId="2730591871" sldId="524"/>
            <ac:picMk id="15" creationId="{EFA2F4AF-D0AC-9206-1EB4-A513B3B5D58F}"/>
          </ac:picMkLst>
        </pc:picChg>
        <pc:picChg chg="mod">
          <ac:chgData name="Valeria Panina" userId="505accc5-838e-4638-bb31-cd58a6e6a31b" providerId="ADAL" clId="{B1756B15-08A4-4BA6-B646-BEE7E923B000}" dt="2025-03-17T15:20:07.569" v="565" actId="1076"/>
          <ac:picMkLst>
            <pc:docMk/>
            <pc:sldMk cId="2730591871" sldId="524"/>
            <ac:picMk id="1030" creationId="{A7473999-374B-157C-7F0A-704392CFC2F4}"/>
          </ac:picMkLst>
        </pc:picChg>
        <pc:picChg chg="mod">
          <ac:chgData name="Valeria Panina" userId="505accc5-838e-4638-bb31-cd58a6e6a31b" providerId="ADAL" clId="{B1756B15-08A4-4BA6-B646-BEE7E923B000}" dt="2025-03-17T15:20:54.183" v="580" actId="1076"/>
          <ac:picMkLst>
            <pc:docMk/>
            <pc:sldMk cId="2730591871" sldId="524"/>
            <ac:picMk id="1032" creationId="{62E5E4CD-3D56-BCF9-DE03-FAA7C3ED7AEA}"/>
          </ac:picMkLst>
        </pc:picChg>
        <pc:picChg chg="del">
          <ac:chgData name="Valeria Panina" userId="505accc5-838e-4638-bb31-cd58a6e6a31b" providerId="ADAL" clId="{B1756B15-08A4-4BA6-B646-BEE7E923B000}" dt="2025-03-17T15:14:22.539" v="521" actId="478"/>
          <ac:picMkLst>
            <pc:docMk/>
            <pc:sldMk cId="2730591871" sldId="524"/>
            <ac:picMk id="1036" creationId="{030F3D37-28C8-140D-E366-7FA39097330E}"/>
          </ac:picMkLst>
        </pc:picChg>
        <pc:picChg chg="mod">
          <ac:chgData name="Valeria Panina" userId="505accc5-838e-4638-bb31-cd58a6e6a31b" providerId="ADAL" clId="{B1756B15-08A4-4BA6-B646-BEE7E923B000}" dt="2025-03-17T15:20:48.539" v="578" actId="1076"/>
          <ac:picMkLst>
            <pc:docMk/>
            <pc:sldMk cId="2730591871" sldId="524"/>
            <ac:picMk id="1038" creationId="{1C51762B-89A3-7740-6591-B6B231E327B7}"/>
          </ac:picMkLst>
        </pc:picChg>
      </pc:sldChg>
      <pc:sldChg chg="del">
        <pc:chgData name="Valeria Panina" userId="505accc5-838e-4638-bb31-cd58a6e6a31b" providerId="ADAL" clId="{B1756B15-08A4-4BA6-B646-BEE7E923B000}" dt="2025-03-17T12:46:10.112" v="84" actId="2696"/>
        <pc:sldMkLst>
          <pc:docMk/>
          <pc:sldMk cId="3896029603" sldId="538"/>
        </pc:sldMkLst>
      </pc:sldChg>
      <pc:sldChg chg="modSp mod">
        <pc:chgData name="Valeria Panina" userId="505accc5-838e-4638-bb31-cd58a6e6a31b" providerId="ADAL" clId="{B1756B15-08A4-4BA6-B646-BEE7E923B000}" dt="2025-03-18T07:20:50.427" v="623" actId="14100"/>
        <pc:sldMkLst>
          <pc:docMk/>
          <pc:sldMk cId="358241134" sldId="540"/>
        </pc:sldMkLst>
        <pc:spChg chg="mod">
          <ac:chgData name="Valeria Panina" userId="505accc5-838e-4638-bb31-cd58a6e6a31b" providerId="ADAL" clId="{B1756B15-08A4-4BA6-B646-BEE7E923B000}" dt="2025-03-18T07:20:41.354" v="620" actId="1076"/>
          <ac:spMkLst>
            <pc:docMk/>
            <pc:sldMk cId="358241134" sldId="540"/>
            <ac:spMk id="2" creationId="{164D2BEA-659A-B961-4FEE-AF86BE410066}"/>
          </ac:spMkLst>
        </pc:spChg>
        <pc:graphicFrameChg chg="modGraphic">
          <ac:chgData name="Valeria Panina" userId="505accc5-838e-4638-bb31-cd58a6e6a31b" providerId="ADAL" clId="{B1756B15-08A4-4BA6-B646-BEE7E923B000}" dt="2025-03-18T07:20:30.286" v="619" actId="14100"/>
          <ac:graphicFrameMkLst>
            <pc:docMk/>
            <pc:sldMk cId="358241134" sldId="540"/>
            <ac:graphicFrameMk id="5" creationId="{AB5E5E05-149A-3C71-6DBA-979288E86F46}"/>
          </ac:graphicFrameMkLst>
        </pc:graphicFrameChg>
        <pc:picChg chg="mod">
          <ac:chgData name="Valeria Panina" userId="505accc5-838e-4638-bb31-cd58a6e6a31b" providerId="ADAL" clId="{B1756B15-08A4-4BA6-B646-BEE7E923B000}" dt="2025-03-18T07:20:43.192" v="621" actId="1076"/>
          <ac:picMkLst>
            <pc:docMk/>
            <pc:sldMk cId="358241134" sldId="540"/>
            <ac:picMk id="7" creationId="{90B3DEF5-4C9E-E1E2-59E1-71912004CF4E}"/>
          </ac:picMkLst>
        </pc:picChg>
        <pc:picChg chg="mod">
          <ac:chgData name="Valeria Panina" userId="505accc5-838e-4638-bb31-cd58a6e6a31b" providerId="ADAL" clId="{B1756B15-08A4-4BA6-B646-BEE7E923B000}" dt="2025-03-18T07:20:50.427" v="623" actId="14100"/>
          <ac:picMkLst>
            <pc:docMk/>
            <pc:sldMk cId="358241134" sldId="540"/>
            <ac:picMk id="9" creationId="{508D7748-AAB1-CD2F-8E0F-FCC6AB563A6B}"/>
          </ac:picMkLst>
        </pc:picChg>
      </pc:sldChg>
      <pc:sldChg chg="del">
        <pc:chgData name="Valeria Panina" userId="505accc5-838e-4638-bb31-cd58a6e6a31b" providerId="ADAL" clId="{B1756B15-08A4-4BA6-B646-BEE7E923B000}" dt="2025-03-17T12:46:14.621" v="85" actId="2696"/>
        <pc:sldMkLst>
          <pc:docMk/>
          <pc:sldMk cId="4195341663" sldId="542"/>
        </pc:sldMkLst>
      </pc:sldChg>
      <pc:sldChg chg="del">
        <pc:chgData name="Valeria Panina" userId="505accc5-838e-4638-bb31-cd58a6e6a31b" providerId="ADAL" clId="{B1756B15-08A4-4BA6-B646-BEE7E923B000}" dt="2025-03-17T12:45:47.800" v="83" actId="2696"/>
        <pc:sldMkLst>
          <pc:docMk/>
          <pc:sldMk cId="3753698331" sldId="543"/>
        </pc:sldMkLst>
      </pc:sldChg>
    </pc:docChg>
  </pc:docChgLst>
  <pc:docChgLst>
    <pc:chgData name="Maksym Davidich" userId="d255d5a0-9a0e-4ebb-b7a4-cb1173c513ca" providerId="ADAL" clId="{FAF842F6-7DE9-4461-8CC6-6ACEDF0166C9}"/>
    <pc:docChg chg="custSel modSld">
      <pc:chgData name="Maksym Davidich" userId="d255d5a0-9a0e-4ebb-b7a4-cb1173c513ca" providerId="ADAL" clId="{FAF842F6-7DE9-4461-8CC6-6ACEDF0166C9}" dt="2025-05-14T08:14:57.146" v="181" actId="14734"/>
      <pc:docMkLst>
        <pc:docMk/>
      </pc:docMkLst>
      <pc:sldChg chg="addSp delSp modSp mod modClrScheme chgLayout">
        <pc:chgData name="Maksym Davidich" userId="d255d5a0-9a0e-4ebb-b7a4-cb1173c513ca" providerId="ADAL" clId="{FAF842F6-7DE9-4461-8CC6-6ACEDF0166C9}" dt="2025-05-14T08:14:57.146" v="181" actId="14734"/>
        <pc:sldMkLst>
          <pc:docMk/>
          <pc:sldMk cId="1157147220" sldId="530"/>
        </pc:sldMkLst>
        <pc:spChg chg="mod ord">
          <ac:chgData name="Maksym Davidich" userId="d255d5a0-9a0e-4ebb-b7a4-cb1173c513ca" providerId="ADAL" clId="{FAF842F6-7DE9-4461-8CC6-6ACEDF0166C9}" dt="2025-05-14T08:09:15.708" v="168" actId="1076"/>
          <ac:spMkLst>
            <pc:docMk/>
            <pc:sldMk cId="1157147220" sldId="530"/>
            <ac:spMk id="2" creationId="{96670F37-00B8-39BD-67CF-681C45B64C13}"/>
          </ac:spMkLst>
        </pc:spChg>
        <pc:spChg chg="add mod ord">
          <ac:chgData name="Maksym Davidich" userId="d255d5a0-9a0e-4ebb-b7a4-cb1173c513ca" providerId="ADAL" clId="{FAF842F6-7DE9-4461-8CC6-6ACEDF0166C9}" dt="2025-05-14T08:09:26.129" v="173" actId="122"/>
          <ac:spMkLst>
            <pc:docMk/>
            <pc:sldMk cId="1157147220" sldId="530"/>
            <ac:spMk id="3" creationId="{0C38273C-D872-FF82-1515-DEF28A97AF66}"/>
          </ac:spMkLst>
        </pc:spChg>
        <pc:spChg chg="add del mod ord">
          <ac:chgData name="Maksym Davidich" userId="d255d5a0-9a0e-4ebb-b7a4-cb1173c513ca" providerId="ADAL" clId="{FAF842F6-7DE9-4461-8CC6-6ACEDF0166C9}" dt="2025-05-14T08:05:17.966" v="146"/>
          <ac:spMkLst>
            <pc:docMk/>
            <pc:sldMk cId="1157147220" sldId="530"/>
            <ac:spMk id="4" creationId="{D2F6CA97-A2B2-5BCE-D3CC-8260FE855DD9}"/>
          </ac:spMkLst>
        </pc:spChg>
        <pc:spChg chg="add del mod ord">
          <ac:chgData name="Maksym Davidich" userId="d255d5a0-9a0e-4ebb-b7a4-cb1173c513ca" providerId="ADAL" clId="{FAF842F6-7DE9-4461-8CC6-6ACEDF0166C9}" dt="2025-05-14T08:04:13.001" v="112" actId="478"/>
          <ac:spMkLst>
            <pc:docMk/>
            <pc:sldMk cId="1157147220" sldId="530"/>
            <ac:spMk id="5" creationId="{5883258E-454F-E12C-69FD-791A57E764F5}"/>
          </ac:spMkLst>
        </pc:spChg>
        <pc:spChg chg="add del mod ord">
          <ac:chgData name="Maksym Davidich" userId="d255d5a0-9a0e-4ebb-b7a4-cb1173c513ca" providerId="ADAL" clId="{FAF842F6-7DE9-4461-8CC6-6ACEDF0166C9}" dt="2025-05-14T08:05:35.481" v="147" actId="26606"/>
          <ac:spMkLst>
            <pc:docMk/>
            <pc:sldMk cId="1157147220" sldId="530"/>
            <ac:spMk id="6" creationId="{E64B310C-1E72-E594-106C-287C31EE8C64}"/>
          </ac:spMkLst>
        </pc:spChg>
        <pc:spChg chg="add del mod">
          <ac:chgData name="Maksym Davidich" userId="d255d5a0-9a0e-4ebb-b7a4-cb1173c513ca" providerId="ADAL" clId="{FAF842F6-7DE9-4461-8CC6-6ACEDF0166C9}" dt="2025-05-14T08:08:27.458" v="157"/>
          <ac:spMkLst>
            <pc:docMk/>
            <pc:sldMk cId="1157147220" sldId="530"/>
            <ac:spMk id="12" creationId="{7C8467EF-3CF6-7972-A65E-86E932BCCC8E}"/>
          </ac:spMkLst>
        </pc:spChg>
        <pc:spChg chg="add del">
          <ac:chgData name="Maksym Davidich" userId="d255d5a0-9a0e-4ebb-b7a4-cb1173c513ca" providerId="ADAL" clId="{FAF842F6-7DE9-4461-8CC6-6ACEDF0166C9}" dt="2025-05-14T08:09:03.181" v="165" actId="478"/>
          <ac:spMkLst>
            <pc:docMk/>
            <pc:sldMk cId="1157147220" sldId="530"/>
            <ac:spMk id="14" creationId="{4C0AC92A-C181-CC70-9906-C0BDCE1AF5DC}"/>
          </ac:spMkLst>
        </pc:spChg>
        <pc:graphicFrameChg chg="add mod modGraphic">
          <ac:chgData name="Maksym Davidich" userId="d255d5a0-9a0e-4ebb-b7a4-cb1173c513ca" providerId="ADAL" clId="{FAF842F6-7DE9-4461-8CC6-6ACEDF0166C9}" dt="2025-05-14T08:10:16.882" v="179" actId="255"/>
          <ac:graphicFrameMkLst>
            <pc:docMk/>
            <pc:sldMk cId="1157147220" sldId="530"/>
            <ac:graphicFrameMk id="7" creationId="{13072E3F-E910-CAD0-7925-CCE464560F91}"/>
          </ac:graphicFrameMkLst>
        </pc:graphicFrameChg>
        <pc:graphicFrameChg chg="add mod">
          <ac:chgData name="Maksym Davidich" userId="d255d5a0-9a0e-4ebb-b7a4-cb1173c513ca" providerId="ADAL" clId="{FAF842F6-7DE9-4461-8CC6-6ACEDF0166C9}" dt="2025-05-14T08:08:27.351" v="156"/>
          <ac:graphicFrameMkLst>
            <pc:docMk/>
            <pc:sldMk cId="1157147220" sldId="530"/>
            <ac:graphicFrameMk id="9" creationId="{FBAED894-4EC7-3E12-6E53-54D7D42F3D3B}"/>
          </ac:graphicFrameMkLst>
        </pc:graphicFrameChg>
        <pc:graphicFrameChg chg="add mod modGraphic">
          <ac:chgData name="Maksym Davidich" userId="d255d5a0-9a0e-4ebb-b7a4-cb1173c513ca" providerId="ADAL" clId="{FAF842F6-7DE9-4461-8CC6-6ACEDF0166C9}" dt="2025-05-14T08:14:57.146" v="181" actId="14734"/>
          <ac:graphicFrameMkLst>
            <pc:docMk/>
            <pc:sldMk cId="1157147220" sldId="530"/>
            <ac:graphicFrameMk id="11" creationId="{028EB0A4-341C-52B4-98FC-A4E42B11E668}"/>
          </ac:graphicFrameMkLst>
        </pc:graphicFrameChg>
      </pc:sldChg>
    </pc:docChg>
  </pc:docChgLst>
  <pc:docChgLst>
    <pc:chgData name="Renee Wynveen" userId="aa63adf7-1bc0-42db-a45a-4059068a13f5" providerId="ADAL" clId="{10633399-2A9F-4348-A1D9-1B66CCD6FF34}"/>
    <pc:docChg chg="custSel addSld delSld modSld sldOrd">
      <pc:chgData name="Renee Wynveen" userId="aa63adf7-1bc0-42db-a45a-4059068a13f5" providerId="ADAL" clId="{10633399-2A9F-4348-A1D9-1B66CCD6FF34}" dt="2025-03-03T19:23:47.579" v="557" actId="20577"/>
      <pc:docMkLst>
        <pc:docMk/>
      </pc:docMkLst>
      <pc:sldChg chg="addSp delSp modSp mod">
        <pc:chgData name="Renee Wynveen" userId="aa63adf7-1bc0-42db-a45a-4059068a13f5" providerId="ADAL" clId="{10633399-2A9F-4348-A1D9-1B66CCD6FF34}" dt="2025-02-28T10:56:19.247" v="19" actId="1076"/>
        <pc:sldMkLst>
          <pc:docMk/>
          <pc:sldMk cId="196588846" sldId="493"/>
        </pc:sldMkLst>
        <pc:spChg chg="mod">
          <ac:chgData name="Renee Wynveen" userId="aa63adf7-1bc0-42db-a45a-4059068a13f5" providerId="ADAL" clId="{10633399-2A9F-4348-A1D9-1B66CCD6FF34}" dt="2025-02-28T10:50:52.593" v="9" actId="20577"/>
          <ac:spMkLst>
            <pc:docMk/>
            <pc:sldMk cId="196588846" sldId="493"/>
            <ac:spMk id="3" creationId="{D791DC85-A8C4-F9F1-78A9-716F4091D252}"/>
          </ac:spMkLst>
        </pc:spChg>
        <pc:picChg chg="del mod">
          <ac:chgData name="Renee Wynveen" userId="aa63adf7-1bc0-42db-a45a-4059068a13f5" providerId="ADAL" clId="{10633399-2A9F-4348-A1D9-1B66CCD6FF34}" dt="2025-02-28T10:50:54.689" v="11" actId="478"/>
          <ac:picMkLst>
            <pc:docMk/>
            <pc:sldMk cId="196588846" sldId="493"/>
            <ac:picMk id="5" creationId="{1337F0A6-C400-A066-6E38-C028FD776F73}"/>
          </ac:picMkLst>
        </pc:picChg>
        <pc:picChg chg="add del mod">
          <ac:chgData name="Renee Wynveen" userId="aa63adf7-1bc0-42db-a45a-4059068a13f5" providerId="ADAL" clId="{10633399-2A9F-4348-A1D9-1B66CCD6FF34}" dt="2025-02-28T10:55:04.423" v="13" actId="478"/>
          <ac:picMkLst>
            <pc:docMk/>
            <pc:sldMk cId="196588846" sldId="493"/>
            <ac:picMk id="6" creationId="{38849B4F-17EB-7316-4F1D-116DA62A9207}"/>
          </ac:picMkLst>
        </pc:picChg>
        <pc:picChg chg="add mod">
          <ac:chgData name="Renee Wynveen" userId="aa63adf7-1bc0-42db-a45a-4059068a13f5" providerId="ADAL" clId="{10633399-2A9F-4348-A1D9-1B66CCD6FF34}" dt="2025-02-28T10:56:19.247" v="19" actId="1076"/>
          <ac:picMkLst>
            <pc:docMk/>
            <pc:sldMk cId="196588846" sldId="493"/>
            <ac:picMk id="8" creationId="{BF6610FC-DAF5-F946-2ED0-18D015DE32E9}"/>
          </ac:picMkLst>
        </pc:picChg>
      </pc:sldChg>
      <pc:sldChg chg="modSp mod">
        <pc:chgData name="Renee Wynveen" userId="aa63adf7-1bc0-42db-a45a-4059068a13f5" providerId="ADAL" clId="{10633399-2A9F-4348-A1D9-1B66CCD6FF34}" dt="2025-02-28T12:36:22.889" v="114" actId="255"/>
        <pc:sldMkLst>
          <pc:docMk/>
          <pc:sldMk cId="2777699732" sldId="502"/>
        </pc:sldMkLst>
        <pc:spChg chg="mod">
          <ac:chgData name="Renee Wynveen" userId="aa63adf7-1bc0-42db-a45a-4059068a13f5" providerId="ADAL" clId="{10633399-2A9F-4348-A1D9-1B66CCD6FF34}" dt="2025-02-28T10:58:23.126" v="57" actId="20577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Renee Wynveen" userId="aa63adf7-1bc0-42db-a45a-4059068a13f5" providerId="ADAL" clId="{10633399-2A9F-4348-A1D9-1B66CCD6FF34}" dt="2025-02-28T12:36:22.889" v="114" actId="255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Renee Wynveen" userId="aa63adf7-1bc0-42db-a45a-4059068a13f5" providerId="ADAL" clId="{10633399-2A9F-4348-A1D9-1B66CCD6FF34}" dt="2025-02-28T10:57:38.407" v="35" actId="47"/>
        <pc:sldMkLst>
          <pc:docMk/>
          <pc:sldMk cId="83853818" sldId="503"/>
        </pc:sldMkLst>
      </pc:sldChg>
      <pc:sldChg chg="delSp modSp new del mod">
        <pc:chgData name="Renee Wynveen" userId="aa63adf7-1bc0-42db-a45a-4059068a13f5" providerId="ADAL" clId="{10633399-2A9F-4348-A1D9-1B66CCD6FF34}" dt="2025-02-28T11:02:47.516" v="111" actId="47"/>
        <pc:sldMkLst>
          <pc:docMk/>
          <pc:sldMk cId="2839980378" sldId="503"/>
        </pc:sldMkLst>
        <pc:spChg chg="mod">
          <ac:chgData name="Renee Wynveen" userId="aa63adf7-1bc0-42db-a45a-4059068a13f5" providerId="ADAL" clId="{10633399-2A9F-4348-A1D9-1B66CCD6FF34}" dt="2025-02-28T10:58:59.574" v="110" actId="20577"/>
          <ac:spMkLst>
            <pc:docMk/>
            <pc:sldMk cId="2839980378" sldId="503"/>
            <ac:spMk id="2" creationId="{906B71C3-84F3-E1F0-477C-25D6540CABFD}"/>
          </ac:spMkLst>
        </pc:spChg>
        <pc:spChg chg="del">
          <ac:chgData name="Renee Wynveen" userId="aa63adf7-1bc0-42db-a45a-4059068a13f5" providerId="ADAL" clId="{10633399-2A9F-4348-A1D9-1B66CCD6FF34}" dt="2025-02-28T10:58:42.345" v="63" actId="478"/>
          <ac:spMkLst>
            <pc:docMk/>
            <pc:sldMk cId="2839980378" sldId="503"/>
            <ac:spMk id="3" creationId="{7AD5F257-73B6-C698-D4DC-83F112709E60}"/>
          </ac:spMkLst>
        </pc:spChg>
        <pc:spChg chg="del">
          <ac:chgData name="Renee Wynveen" userId="aa63adf7-1bc0-42db-a45a-4059068a13f5" providerId="ADAL" clId="{10633399-2A9F-4348-A1D9-1B66CCD6FF34}" dt="2025-02-28T10:58:57.493" v="109" actId="478"/>
          <ac:spMkLst>
            <pc:docMk/>
            <pc:sldMk cId="2839980378" sldId="503"/>
            <ac:spMk id="4" creationId="{CEF14CE1-1DCB-86A9-9904-6E87975F6769}"/>
          </ac:spMkLst>
        </pc:spChg>
      </pc:sldChg>
      <pc:sldChg chg="addSp delSp modSp new mod modClrScheme chgLayout">
        <pc:chgData name="Renee Wynveen" userId="aa63adf7-1bc0-42db-a45a-4059068a13f5" providerId="ADAL" clId="{10633399-2A9F-4348-A1D9-1B66CCD6FF34}" dt="2025-02-28T14:26:53.030" v="180" actId="20577"/>
        <pc:sldMkLst>
          <pc:docMk/>
          <pc:sldMk cId="3773177154" sldId="503"/>
        </pc:sldMkLst>
        <pc:spChg chg="del">
          <ac:chgData name="Renee Wynveen" userId="aa63adf7-1bc0-42db-a45a-4059068a13f5" providerId="ADAL" clId="{10633399-2A9F-4348-A1D9-1B66CCD6FF34}" dt="2025-02-28T12:36:31.174" v="116" actId="478"/>
          <ac:spMkLst>
            <pc:docMk/>
            <pc:sldMk cId="3773177154" sldId="503"/>
            <ac:spMk id="2" creationId="{5AB46AE2-D75D-A269-25AE-AF57426933FD}"/>
          </ac:spMkLst>
        </pc:spChg>
        <pc:spChg chg="del">
          <ac:chgData name="Renee Wynveen" userId="aa63adf7-1bc0-42db-a45a-4059068a13f5" providerId="ADAL" clId="{10633399-2A9F-4348-A1D9-1B66CCD6FF34}" dt="2025-02-28T12:36:32.302" v="117" actId="478"/>
          <ac:spMkLst>
            <pc:docMk/>
            <pc:sldMk cId="3773177154" sldId="503"/>
            <ac:spMk id="3" creationId="{70C2E8FC-D6B0-244E-73A6-5F5C80B82CCA}"/>
          </ac:spMkLst>
        </pc:spChg>
        <pc:spChg chg="del mod">
          <ac:chgData name="Renee Wynveen" userId="aa63adf7-1bc0-42db-a45a-4059068a13f5" providerId="ADAL" clId="{10633399-2A9F-4348-A1D9-1B66CCD6FF34}" dt="2025-02-28T12:36:34.941" v="119" actId="478"/>
          <ac:spMkLst>
            <pc:docMk/>
            <pc:sldMk cId="3773177154" sldId="503"/>
            <ac:spMk id="4" creationId="{F21845F6-A160-94D9-F7D9-25286C3050A7}"/>
          </ac:spMkLst>
        </pc:spChg>
        <pc:spChg chg="add mod">
          <ac:chgData name="Renee Wynveen" userId="aa63adf7-1bc0-42db-a45a-4059068a13f5" providerId="ADAL" clId="{10633399-2A9F-4348-A1D9-1B66CCD6FF34}" dt="2025-02-28T14:26:53.030" v="180" actId="20577"/>
          <ac:spMkLst>
            <pc:docMk/>
            <pc:sldMk cId="3773177154" sldId="503"/>
            <ac:spMk id="6" creationId="{BC98A81F-5E31-DB1C-0737-F86B89F67A08}"/>
          </ac:spMkLst>
        </pc:spChg>
        <pc:spChg chg="add del mod">
          <ac:chgData name="Renee Wynveen" userId="aa63adf7-1bc0-42db-a45a-4059068a13f5" providerId="ADAL" clId="{10633399-2A9F-4348-A1D9-1B66CCD6FF34}" dt="2025-02-28T14:13:02.043" v="122" actId="478"/>
          <ac:spMkLst>
            <pc:docMk/>
            <pc:sldMk cId="3773177154" sldId="503"/>
            <ac:spMk id="10" creationId="{97D1EAD1-B3A2-06CA-E5DD-BF8AF13F307A}"/>
          </ac:spMkLst>
        </pc:spChg>
        <pc:graphicFrameChg chg="add mod ord modGraphic">
          <ac:chgData name="Renee Wynveen" userId="aa63adf7-1bc0-42db-a45a-4059068a13f5" providerId="ADAL" clId="{10633399-2A9F-4348-A1D9-1B66CCD6FF34}" dt="2025-02-28T14:14:27.215" v="165" actId="26606"/>
          <ac:graphicFrameMkLst>
            <pc:docMk/>
            <pc:sldMk cId="3773177154" sldId="503"/>
            <ac:graphicFrameMk id="5" creationId="{59EA220F-942C-E0A3-0569-8789A272145C}"/>
          </ac:graphicFrameMkLst>
        </pc:graphicFrameChg>
      </pc:sldChg>
      <pc:sldChg chg="del">
        <pc:chgData name="Renee Wynveen" userId="aa63adf7-1bc0-42db-a45a-4059068a13f5" providerId="ADAL" clId="{10633399-2A9F-4348-A1D9-1B66CCD6FF34}" dt="2025-02-28T10:57:43.870" v="41" actId="47"/>
        <pc:sldMkLst>
          <pc:docMk/>
          <pc:sldMk cId="3924865835" sldId="504"/>
        </pc:sldMkLst>
      </pc:sldChg>
      <pc:sldChg chg="addSp delSp modSp new mod">
        <pc:chgData name="Renee Wynveen" userId="aa63adf7-1bc0-42db-a45a-4059068a13f5" providerId="ADAL" clId="{10633399-2A9F-4348-A1D9-1B66CCD6FF34}" dt="2025-02-28T14:27:05.992" v="183" actId="1076"/>
        <pc:sldMkLst>
          <pc:docMk/>
          <pc:sldMk cId="4247200572" sldId="504"/>
        </pc:sldMkLst>
        <pc:spChg chg="del">
          <ac:chgData name="Renee Wynveen" userId="aa63adf7-1bc0-42db-a45a-4059068a13f5" providerId="ADAL" clId="{10633399-2A9F-4348-A1D9-1B66CCD6FF34}" dt="2025-02-28T14:25:17.149" v="166" actId="478"/>
          <ac:spMkLst>
            <pc:docMk/>
            <pc:sldMk cId="4247200572" sldId="504"/>
            <ac:spMk id="2" creationId="{D726BD4E-D18B-A2EE-D149-966A77269D6C}"/>
          </ac:spMkLst>
        </pc:spChg>
        <pc:spChg chg="del">
          <ac:chgData name="Renee Wynveen" userId="aa63adf7-1bc0-42db-a45a-4059068a13f5" providerId="ADAL" clId="{10633399-2A9F-4348-A1D9-1B66CCD6FF34}" dt="2025-02-28T14:25:19.621" v="167" actId="478"/>
          <ac:spMkLst>
            <pc:docMk/>
            <pc:sldMk cId="4247200572" sldId="504"/>
            <ac:spMk id="3" creationId="{495642B7-A161-261D-EAB1-DCBDA264D2D2}"/>
          </ac:spMkLst>
        </pc:spChg>
        <pc:spChg chg="add del">
          <ac:chgData name="Renee Wynveen" userId="aa63adf7-1bc0-42db-a45a-4059068a13f5" providerId="ADAL" clId="{10633399-2A9F-4348-A1D9-1B66CCD6FF34}" dt="2025-02-28T14:25:22.505" v="169" actId="478"/>
          <ac:spMkLst>
            <pc:docMk/>
            <pc:sldMk cId="4247200572" sldId="504"/>
            <ac:spMk id="5" creationId="{93B25A3D-E31F-187C-5AA4-00602FE2F903}"/>
          </ac:spMkLst>
        </pc:spChg>
        <pc:spChg chg="add mod">
          <ac:chgData name="Renee Wynveen" userId="aa63adf7-1bc0-42db-a45a-4059068a13f5" providerId="ADAL" clId="{10633399-2A9F-4348-A1D9-1B66CCD6FF34}" dt="2025-02-28T14:27:05.992" v="183" actId="1076"/>
          <ac:spMkLst>
            <pc:docMk/>
            <pc:sldMk cId="4247200572" sldId="504"/>
            <ac:spMk id="12" creationId="{FE13604D-CFF4-FF94-E43A-9B3BD7AB86BE}"/>
          </ac:spMkLst>
        </pc:spChg>
        <pc:graphicFrameChg chg="add del mod">
          <ac:chgData name="Renee Wynveen" userId="aa63adf7-1bc0-42db-a45a-4059068a13f5" providerId="ADAL" clId="{10633399-2A9F-4348-A1D9-1B66CCD6FF34}" dt="2025-02-28T14:25:55.835" v="171" actId="478"/>
          <ac:graphicFrameMkLst>
            <pc:docMk/>
            <pc:sldMk cId="4247200572" sldId="504"/>
            <ac:graphicFrameMk id="6" creationId="{8AF2BD0F-5E5A-52B3-91C6-2FBCBF6C2A73}"/>
          </ac:graphicFrameMkLst>
        </pc:graphicFrameChg>
        <pc:graphicFrameChg chg="add mod modGraphic">
          <ac:chgData name="Renee Wynveen" userId="aa63adf7-1bc0-42db-a45a-4059068a13f5" providerId="ADAL" clId="{10633399-2A9F-4348-A1D9-1B66CCD6FF34}" dt="2025-02-28T14:26:46.039" v="179"/>
          <ac:graphicFrameMkLst>
            <pc:docMk/>
            <pc:sldMk cId="4247200572" sldId="504"/>
            <ac:graphicFrameMk id="7" creationId="{76126A4F-4D0C-AEBD-D017-AE504B859BC8}"/>
          </ac:graphicFrameMkLst>
        </pc:graphicFrameChg>
      </pc:sldChg>
      <pc:sldChg chg="addSp delSp modSp new mod">
        <pc:chgData name="Renee Wynveen" userId="aa63adf7-1bc0-42db-a45a-4059068a13f5" providerId="ADAL" clId="{10633399-2A9F-4348-A1D9-1B66CCD6FF34}" dt="2025-02-28T15:13:28.486" v="211" actId="20577"/>
        <pc:sldMkLst>
          <pc:docMk/>
          <pc:sldMk cId="3779915429" sldId="505"/>
        </pc:sldMkLst>
        <pc:spChg chg="del">
          <ac:chgData name="Renee Wynveen" userId="aa63adf7-1bc0-42db-a45a-4059068a13f5" providerId="ADAL" clId="{10633399-2A9F-4348-A1D9-1B66CCD6FF34}" dt="2025-02-28T15:13:04.205" v="185" actId="478"/>
          <ac:spMkLst>
            <pc:docMk/>
            <pc:sldMk cId="3779915429" sldId="505"/>
            <ac:spMk id="2" creationId="{C3AF3703-833A-6918-BB1B-7C59EBC22A2A}"/>
          </ac:spMkLst>
        </pc:spChg>
        <pc:spChg chg="del">
          <ac:chgData name="Renee Wynveen" userId="aa63adf7-1bc0-42db-a45a-4059068a13f5" providerId="ADAL" clId="{10633399-2A9F-4348-A1D9-1B66CCD6FF34}" dt="2025-02-28T15:13:07.835" v="186" actId="478"/>
          <ac:spMkLst>
            <pc:docMk/>
            <pc:sldMk cId="3779915429" sldId="505"/>
            <ac:spMk id="3" creationId="{C6561C2B-A7D9-A07A-804D-D90BCD0FE905}"/>
          </ac:spMkLst>
        </pc:spChg>
        <pc:spChg chg="add mod">
          <ac:chgData name="Renee Wynveen" userId="aa63adf7-1bc0-42db-a45a-4059068a13f5" providerId="ADAL" clId="{10633399-2A9F-4348-A1D9-1B66CCD6FF34}" dt="2025-02-28T15:13:28.486" v="211" actId="20577"/>
          <ac:spMkLst>
            <pc:docMk/>
            <pc:sldMk cId="3779915429" sldId="505"/>
            <ac:spMk id="9" creationId="{CAB2024D-2A73-34C3-C8B0-18B5DAAC4B25}"/>
          </ac:spMkLst>
        </pc:spChg>
        <pc:graphicFrameChg chg="add mod">
          <ac:chgData name="Renee Wynveen" userId="aa63adf7-1bc0-42db-a45a-4059068a13f5" providerId="ADAL" clId="{10633399-2A9F-4348-A1D9-1B66CCD6FF34}" dt="2025-02-28T15:13:14.939" v="188" actId="26606"/>
          <ac:graphicFrameMkLst>
            <pc:docMk/>
            <pc:sldMk cId="3779915429" sldId="505"/>
            <ac:graphicFrameMk id="4" creationId="{900C1DE8-357A-86B1-1D92-B62E14D37EAD}"/>
          </ac:graphicFrameMkLst>
        </pc:graphicFrameChg>
      </pc:sldChg>
      <pc:sldChg chg="delSp modSp new mod">
        <pc:chgData name="Renee Wynveen" userId="aa63adf7-1bc0-42db-a45a-4059068a13f5" providerId="ADAL" clId="{10633399-2A9F-4348-A1D9-1B66CCD6FF34}" dt="2025-03-03T19:23:47.579" v="557" actId="20577"/>
        <pc:sldMkLst>
          <pc:docMk/>
          <pc:sldMk cId="484174973" sldId="506"/>
        </pc:sldMkLst>
        <pc:spChg chg="mod">
          <ac:chgData name="Renee Wynveen" userId="aa63adf7-1bc0-42db-a45a-4059068a13f5" providerId="ADAL" clId="{10633399-2A9F-4348-A1D9-1B66CCD6FF34}" dt="2025-03-03T19:21:08.951" v="546" actId="14100"/>
          <ac:spMkLst>
            <pc:docMk/>
            <pc:sldMk cId="484174973" sldId="506"/>
            <ac:spMk id="2" creationId="{0563B400-46F7-08B5-802D-C9744D1D5E7D}"/>
          </ac:spMkLst>
        </pc:spChg>
        <pc:spChg chg="del">
          <ac:chgData name="Renee Wynveen" userId="aa63adf7-1bc0-42db-a45a-4059068a13f5" providerId="ADAL" clId="{10633399-2A9F-4348-A1D9-1B66CCD6FF34}" dt="2025-02-28T15:15:21.737" v="216" actId="478"/>
          <ac:spMkLst>
            <pc:docMk/>
            <pc:sldMk cId="484174973" sldId="506"/>
            <ac:spMk id="3" creationId="{940978FC-DBF8-60E0-AD8A-8636AB21FF36}"/>
          </ac:spMkLst>
        </pc:spChg>
        <pc:graphicFrameChg chg="mod modGraphic">
          <ac:chgData name="Renee Wynveen" userId="aa63adf7-1bc0-42db-a45a-4059068a13f5" providerId="ADAL" clId="{10633399-2A9F-4348-A1D9-1B66CCD6FF34}" dt="2025-03-03T19:23:47.579" v="557" actId="20577"/>
          <ac:graphicFrameMkLst>
            <pc:docMk/>
            <pc:sldMk cId="484174973" sldId="506"/>
            <ac:graphicFrameMk id="4" creationId="{54CF119B-8C0D-F708-D88C-D7F957940F1C}"/>
          </ac:graphicFrameMkLst>
        </pc:graphicFrameChg>
      </pc:sldChg>
      <pc:sldChg chg="del">
        <pc:chgData name="Renee Wynveen" userId="aa63adf7-1bc0-42db-a45a-4059068a13f5" providerId="ADAL" clId="{10633399-2A9F-4348-A1D9-1B66CCD6FF34}" dt="2025-02-28T10:57:49.956" v="46" actId="47"/>
        <pc:sldMkLst>
          <pc:docMk/>
          <pc:sldMk cId="2603700829" sldId="506"/>
        </pc:sldMkLst>
      </pc:sldChg>
      <pc:sldChg chg="addSp delSp modSp new mod">
        <pc:chgData name="Renee Wynveen" userId="aa63adf7-1bc0-42db-a45a-4059068a13f5" providerId="ADAL" clId="{10633399-2A9F-4348-A1D9-1B66CCD6FF34}" dt="2025-02-28T15:47:02.638" v="234" actId="1076"/>
        <pc:sldMkLst>
          <pc:docMk/>
          <pc:sldMk cId="88623169" sldId="507"/>
        </pc:sldMkLst>
        <pc:spChg chg="mod">
          <ac:chgData name="Renee Wynveen" userId="aa63adf7-1bc0-42db-a45a-4059068a13f5" providerId="ADAL" clId="{10633399-2A9F-4348-A1D9-1B66CCD6FF34}" dt="2025-02-28T15:46:51.677" v="231" actId="20577"/>
          <ac:spMkLst>
            <pc:docMk/>
            <pc:sldMk cId="88623169" sldId="507"/>
            <ac:spMk id="2" creationId="{E8A3CFFE-1FA0-A6F5-7CDB-E4E33B825ED5}"/>
          </ac:spMkLst>
        </pc:spChg>
        <pc:spChg chg="del">
          <ac:chgData name="Renee Wynveen" userId="aa63adf7-1bc0-42db-a45a-4059068a13f5" providerId="ADAL" clId="{10633399-2A9F-4348-A1D9-1B66CCD6FF34}" dt="2025-02-28T15:46:54.892" v="232" actId="478"/>
          <ac:spMkLst>
            <pc:docMk/>
            <pc:sldMk cId="88623169" sldId="507"/>
            <ac:spMk id="3" creationId="{22647A22-E0B1-B275-C5CB-9D25D3069507}"/>
          </ac:spMkLst>
        </pc:spChg>
        <pc:picChg chg="add mod">
          <ac:chgData name="Renee Wynveen" userId="aa63adf7-1bc0-42db-a45a-4059068a13f5" providerId="ADAL" clId="{10633399-2A9F-4348-A1D9-1B66CCD6FF34}" dt="2025-02-28T15:47:02.638" v="234" actId="1076"/>
          <ac:picMkLst>
            <pc:docMk/>
            <pc:sldMk cId="88623169" sldId="507"/>
            <ac:picMk id="5" creationId="{E050A0F5-FFD9-1A62-96CE-596260180AFB}"/>
          </ac:picMkLst>
        </pc:picChg>
      </pc:sldChg>
      <pc:sldChg chg="new ord">
        <pc:chgData name="Renee Wynveen" userId="aa63adf7-1bc0-42db-a45a-4059068a13f5" providerId="ADAL" clId="{10633399-2A9F-4348-A1D9-1B66CCD6FF34}" dt="2025-03-03T12:42:25.403" v="446"/>
        <pc:sldMkLst>
          <pc:docMk/>
          <pc:sldMk cId="98305727" sldId="508"/>
        </pc:sldMkLst>
      </pc:sldChg>
      <pc:sldChg chg="del">
        <pc:chgData name="Renee Wynveen" userId="aa63adf7-1bc0-42db-a45a-4059068a13f5" providerId="ADAL" clId="{10633399-2A9F-4348-A1D9-1B66CCD6FF34}" dt="2025-02-28T10:57:39.891" v="37" actId="47"/>
        <pc:sldMkLst>
          <pc:docMk/>
          <pc:sldMk cId="421869919" sldId="508"/>
        </pc:sldMkLst>
      </pc:sldChg>
      <pc:sldChg chg="ord">
        <pc:chgData name="Renee Wynveen" userId="aa63adf7-1bc0-42db-a45a-4059068a13f5" providerId="ADAL" clId="{10633399-2A9F-4348-A1D9-1B66CCD6FF34}" dt="2025-03-03T12:42:19.584" v="442"/>
        <pc:sldMkLst>
          <pc:docMk/>
          <pc:sldMk cId="2415208442" sldId="509"/>
        </pc:sldMkLst>
      </pc:sldChg>
      <pc:sldChg chg="del">
        <pc:chgData name="Renee Wynveen" userId="aa63adf7-1bc0-42db-a45a-4059068a13f5" providerId="ADAL" clId="{10633399-2A9F-4348-A1D9-1B66CCD6FF34}" dt="2025-02-28T10:57:39.061" v="36" actId="47"/>
        <pc:sldMkLst>
          <pc:docMk/>
          <pc:sldMk cId="4277634700" sldId="509"/>
        </pc:sldMkLst>
      </pc:sldChg>
      <pc:sldChg chg="modSp new mod">
        <pc:chgData name="Renee Wynveen" userId="aa63adf7-1bc0-42db-a45a-4059068a13f5" providerId="ADAL" clId="{10633399-2A9F-4348-A1D9-1B66CCD6FF34}" dt="2025-03-03T12:21:09.716" v="248" actId="20577"/>
        <pc:sldMkLst>
          <pc:docMk/>
          <pc:sldMk cId="3421477896" sldId="510"/>
        </pc:sldMkLst>
        <pc:spChg chg="mod">
          <ac:chgData name="Renee Wynveen" userId="aa63adf7-1bc0-42db-a45a-4059068a13f5" providerId="ADAL" clId="{10633399-2A9F-4348-A1D9-1B66CCD6FF34}" dt="2025-03-03T12:21:09.716" v="248" actId="20577"/>
          <ac:spMkLst>
            <pc:docMk/>
            <pc:sldMk cId="3421477896" sldId="510"/>
            <ac:spMk id="2" creationId="{EE7D8974-6451-BE4D-1D7E-BF83121D9CD9}"/>
          </ac:spMkLst>
        </pc:spChg>
      </pc:sldChg>
      <pc:sldChg chg="modSp new del mod">
        <pc:chgData name="Renee Wynveen" userId="aa63adf7-1bc0-42db-a45a-4059068a13f5" providerId="ADAL" clId="{10633399-2A9F-4348-A1D9-1B66CCD6FF34}" dt="2025-03-03T15:21:41.740" v="447" actId="47"/>
        <pc:sldMkLst>
          <pc:docMk/>
          <pc:sldMk cId="555983485" sldId="511"/>
        </pc:sldMkLst>
        <pc:spChg chg="mod">
          <ac:chgData name="Renee Wynveen" userId="aa63adf7-1bc0-42db-a45a-4059068a13f5" providerId="ADAL" clId="{10633399-2A9F-4348-A1D9-1B66CCD6FF34}" dt="2025-03-03T12:21:52.599" v="255" actId="20577"/>
          <ac:spMkLst>
            <pc:docMk/>
            <pc:sldMk cId="555983485" sldId="511"/>
            <ac:spMk id="2" creationId="{00FAD44C-CF9B-F6BF-2BC1-A7006EC69565}"/>
          </ac:spMkLst>
        </pc:spChg>
      </pc:sldChg>
      <pc:sldChg chg="modSp new mod">
        <pc:chgData name="Renee Wynveen" userId="aa63adf7-1bc0-42db-a45a-4059068a13f5" providerId="ADAL" clId="{10633399-2A9F-4348-A1D9-1B66CCD6FF34}" dt="2025-03-03T15:23:36.301" v="542" actId="20577"/>
        <pc:sldMkLst>
          <pc:docMk/>
          <pc:sldMk cId="2925777368" sldId="512"/>
        </pc:sldMkLst>
        <pc:spChg chg="mod">
          <ac:chgData name="Renee Wynveen" userId="aa63adf7-1bc0-42db-a45a-4059068a13f5" providerId="ADAL" clId="{10633399-2A9F-4348-A1D9-1B66CCD6FF34}" dt="2025-03-03T15:23:36.301" v="542" actId="20577"/>
          <ac:spMkLst>
            <pc:docMk/>
            <pc:sldMk cId="2925777368" sldId="512"/>
            <ac:spMk id="2" creationId="{23A2DC0E-B8B2-C599-AA90-60D9233F6A8F}"/>
          </ac:spMkLst>
        </pc:spChg>
        <pc:spChg chg="mod">
          <ac:chgData name="Renee Wynveen" userId="aa63adf7-1bc0-42db-a45a-4059068a13f5" providerId="ADAL" clId="{10633399-2A9F-4348-A1D9-1B66CCD6FF34}" dt="2025-03-03T15:23:28.668" v="514" actId="14100"/>
          <ac:spMkLst>
            <pc:docMk/>
            <pc:sldMk cId="2925777368" sldId="512"/>
            <ac:spMk id="3" creationId="{AAC5196C-573F-105C-B788-8A7FB321665D}"/>
          </ac:spMkLst>
        </pc:spChg>
      </pc:sldChg>
      <pc:sldChg chg="del">
        <pc:chgData name="Renee Wynveen" userId="aa63adf7-1bc0-42db-a45a-4059068a13f5" providerId="ADAL" clId="{10633399-2A9F-4348-A1D9-1B66CCD6FF34}" dt="2025-02-28T10:57:44.646" v="42" actId="47"/>
        <pc:sldMkLst>
          <pc:docMk/>
          <pc:sldMk cId="1007210109" sldId="515"/>
        </pc:sldMkLst>
      </pc:sldChg>
      <pc:sldChg chg="del">
        <pc:chgData name="Renee Wynveen" userId="aa63adf7-1bc0-42db-a45a-4059068a13f5" providerId="ADAL" clId="{10633399-2A9F-4348-A1D9-1B66CCD6FF34}" dt="2025-02-28T10:57:43.177" v="40" actId="47"/>
        <pc:sldMkLst>
          <pc:docMk/>
          <pc:sldMk cId="2781725938" sldId="517"/>
        </pc:sldMkLst>
      </pc:sldChg>
      <pc:sldChg chg="del">
        <pc:chgData name="Renee Wynveen" userId="aa63adf7-1bc0-42db-a45a-4059068a13f5" providerId="ADAL" clId="{10633399-2A9F-4348-A1D9-1B66CCD6FF34}" dt="2025-02-28T10:57:46.091" v="43" actId="47"/>
        <pc:sldMkLst>
          <pc:docMk/>
          <pc:sldMk cId="3070513937" sldId="518"/>
        </pc:sldMkLst>
      </pc:sldChg>
      <pc:sldChg chg="del">
        <pc:chgData name="Renee Wynveen" userId="aa63adf7-1bc0-42db-a45a-4059068a13f5" providerId="ADAL" clId="{10633399-2A9F-4348-A1D9-1B66CCD6FF34}" dt="2025-02-28T10:57:46.618" v="44" actId="47"/>
        <pc:sldMkLst>
          <pc:docMk/>
          <pc:sldMk cId="3791672917" sldId="519"/>
        </pc:sldMkLst>
      </pc:sldChg>
      <pc:sldChg chg="del">
        <pc:chgData name="Renee Wynveen" userId="aa63adf7-1bc0-42db-a45a-4059068a13f5" providerId="ADAL" clId="{10633399-2A9F-4348-A1D9-1B66CCD6FF34}" dt="2025-02-28T10:57:48.083" v="45" actId="47"/>
        <pc:sldMkLst>
          <pc:docMk/>
          <pc:sldMk cId="4270232842" sldId="520"/>
        </pc:sldMkLst>
      </pc:sldChg>
      <pc:sldChg chg="del">
        <pc:chgData name="Renee Wynveen" userId="aa63adf7-1bc0-42db-a45a-4059068a13f5" providerId="ADAL" clId="{10633399-2A9F-4348-A1D9-1B66CCD6FF34}" dt="2025-02-28T10:57:40.880" v="38" actId="47"/>
        <pc:sldMkLst>
          <pc:docMk/>
          <pc:sldMk cId="3912794168" sldId="521"/>
        </pc:sldMkLst>
      </pc:sldChg>
      <pc:sldChg chg="del">
        <pc:chgData name="Renee Wynveen" userId="aa63adf7-1bc0-42db-a45a-4059068a13f5" providerId="ADAL" clId="{10633399-2A9F-4348-A1D9-1B66CCD6FF34}" dt="2025-02-28T10:57:41.889" v="39" actId="47"/>
        <pc:sldMkLst>
          <pc:docMk/>
          <pc:sldMk cId="1946404796" sldId="522"/>
        </pc:sldMkLst>
      </pc:sldChg>
    </pc:docChg>
  </pc:docChgLst>
  <pc:docChgLst>
    <pc:chgData name="Renee Wynveen" userId="aa63adf7-1bc0-42db-a45a-4059068a13f5" providerId="ADAL" clId="{B36859B0-11F1-49E6-9118-6D45BE72FF32}"/>
    <pc:docChg chg="undo custSel addSld delSld modSld">
      <pc:chgData name="Renee Wynveen" userId="aa63adf7-1bc0-42db-a45a-4059068a13f5" providerId="ADAL" clId="{B36859B0-11F1-49E6-9118-6D45BE72FF32}" dt="2025-05-14T10:11:57.379" v="1813" actId="20577"/>
      <pc:docMkLst>
        <pc:docMk/>
      </pc:docMkLst>
      <pc:sldChg chg="addSp delSp modSp new mod modClrScheme chgLayout">
        <pc:chgData name="Renee Wynveen" userId="aa63adf7-1bc0-42db-a45a-4059068a13f5" providerId="ADAL" clId="{B36859B0-11F1-49E6-9118-6D45BE72FF32}" dt="2025-05-14T07:20:35.107" v="407" actId="1076"/>
        <pc:sldMkLst>
          <pc:docMk/>
          <pc:sldMk cId="968082201" sldId="527"/>
        </pc:sldMkLst>
        <pc:spChg chg="mod">
          <ac:chgData name="Renee Wynveen" userId="aa63adf7-1bc0-42db-a45a-4059068a13f5" providerId="ADAL" clId="{B36859B0-11F1-49E6-9118-6D45BE72FF32}" dt="2025-05-14T07:11:31.491" v="330" actId="20577"/>
          <ac:spMkLst>
            <pc:docMk/>
            <pc:sldMk cId="968082201" sldId="527"/>
            <ac:spMk id="2" creationId="{AFF5A144-17D5-E9A5-D1D6-0DB89AC40CD2}"/>
          </ac:spMkLst>
        </pc:spChg>
        <pc:spChg chg="add del mod">
          <ac:chgData name="Renee Wynveen" userId="aa63adf7-1bc0-42db-a45a-4059068a13f5" providerId="ADAL" clId="{B36859B0-11F1-49E6-9118-6D45BE72FF32}" dt="2025-05-14T07:11:07.557" v="223" actId="26606"/>
          <ac:spMkLst>
            <pc:docMk/>
            <pc:sldMk cId="968082201" sldId="527"/>
            <ac:spMk id="3" creationId="{A457A0FF-105B-A67D-AF98-0E8CBDD2E7BF}"/>
          </ac:spMkLst>
        </pc:spChg>
        <pc:spChg chg="mod">
          <ac:chgData name="Renee Wynveen" userId="aa63adf7-1bc0-42db-a45a-4059068a13f5" providerId="ADAL" clId="{B36859B0-11F1-49E6-9118-6D45BE72FF32}" dt="2025-05-14T07:11:07.557" v="223" actId="26606"/>
          <ac:spMkLst>
            <pc:docMk/>
            <pc:sldMk cId="968082201" sldId="527"/>
            <ac:spMk id="4" creationId="{916D9E0B-2067-8BF1-CC8C-1AE5F575CE7C}"/>
          </ac:spMkLst>
        </pc:spChg>
        <pc:spChg chg="add mod">
          <ac:chgData name="Renee Wynveen" userId="aa63adf7-1bc0-42db-a45a-4059068a13f5" providerId="ADAL" clId="{B36859B0-11F1-49E6-9118-6D45BE72FF32}" dt="2025-05-14T07:11:07.557" v="223" actId="26606"/>
          <ac:spMkLst>
            <pc:docMk/>
            <pc:sldMk cId="968082201" sldId="527"/>
            <ac:spMk id="8" creationId="{A457A0FF-105B-A67D-AF98-0E8CBDD2E7BF}"/>
          </ac:spMkLst>
        </pc:spChg>
        <pc:spChg chg="add mod">
          <ac:chgData name="Renee Wynveen" userId="aa63adf7-1bc0-42db-a45a-4059068a13f5" providerId="ADAL" clId="{B36859B0-11F1-49E6-9118-6D45BE72FF32}" dt="2025-05-14T07:20:35.107" v="407" actId="1076"/>
          <ac:spMkLst>
            <pc:docMk/>
            <pc:sldMk cId="968082201" sldId="527"/>
            <ac:spMk id="9" creationId="{84F5922C-EE72-8891-F880-D7108B91C182}"/>
          </ac:spMkLst>
        </pc:spChg>
        <pc:spChg chg="add mod">
          <ac:chgData name="Renee Wynveen" userId="aa63adf7-1bc0-42db-a45a-4059068a13f5" providerId="ADAL" clId="{B36859B0-11F1-49E6-9118-6D45BE72FF32}" dt="2025-05-14T07:11:27.322" v="313" actId="20577"/>
          <ac:spMkLst>
            <pc:docMk/>
            <pc:sldMk cId="968082201" sldId="527"/>
            <ac:spMk id="11" creationId="{00D43AB7-6B60-0F08-8023-1C25E2C11CA4}"/>
          </ac:spMkLst>
        </pc:spChg>
        <pc:graphicFrameChg chg="add del">
          <ac:chgData name="Renee Wynveen" userId="aa63adf7-1bc0-42db-a45a-4059068a13f5" providerId="ADAL" clId="{B36859B0-11F1-49E6-9118-6D45BE72FF32}" dt="2025-05-14T07:11:07.540" v="222" actId="26606"/>
          <ac:graphicFrameMkLst>
            <pc:docMk/>
            <pc:sldMk cId="968082201" sldId="527"/>
            <ac:graphicFrameMk id="6" creationId="{0F1F0E10-6264-8A2B-4AFF-9D0902E850F8}"/>
          </ac:graphicFrameMkLst>
        </pc:graphicFrameChg>
      </pc:sldChg>
      <pc:sldChg chg="addSp delSp modSp new mod modClrScheme chgLayout">
        <pc:chgData name="Renee Wynveen" userId="aa63adf7-1bc0-42db-a45a-4059068a13f5" providerId="ADAL" clId="{B36859B0-11F1-49E6-9118-6D45BE72FF32}" dt="2025-05-14T07:38:52.936" v="439" actId="1076"/>
        <pc:sldMkLst>
          <pc:docMk/>
          <pc:sldMk cId="814466954" sldId="528"/>
        </pc:sldMkLst>
        <pc:spChg chg="mod">
          <ac:chgData name="Renee Wynveen" userId="aa63adf7-1bc0-42db-a45a-4059068a13f5" providerId="ADAL" clId="{B36859B0-11F1-49E6-9118-6D45BE72FF32}" dt="2025-05-14T07:18:43.337" v="391" actId="26606"/>
          <ac:spMkLst>
            <pc:docMk/>
            <pc:sldMk cId="814466954" sldId="528"/>
            <ac:spMk id="2" creationId="{F425E94C-0C8D-2B23-8814-FD630DBFA38F}"/>
          </ac:spMkLst>
        </pc:spChg>
        <pc:spChg chg="del">
          <ac:chgData name="Renee Wynveen" userId="aa63adf7-1bc0-42db-a45a-4059068a13f5" providerId="ADAL" clId="{B36859B0-11F1-49E6-9118-6D45BE72FF32}" dt="2025-05-14T07:12:35.039" v="386" actId="478"/>
          <ac:spMkLst>
            <pc:docMk/>
            <pc:sldMk cId="814466954" sldId="528"/>
            <ac:spMk id="3" creationId="{3D6E4329-A9C8-4720-96A9-CFE10238477B}"/>
          </ac:spMkLst>
        </pc:spChg>
        <pc:spChg chg="del">
          <ac:chgData name="Renee Wynveen" userId="aa63adf7-1bc0-42db-a45a-4059068a13f5" providerId="ADAL" clId="{B36859B0-11F1-49E6-9118-6D45BE72FF32}" dt="2025-05-14T07:12:36.463" v="387" actId="478"/>
          <ac:spMkLst>
            <pc:docMk/>
            <pc:sldMk cId="814466954" sldId="528"/>
            <ac:spMk id="4" creationId="{B9279B2C-A9E2-DF95-AB7E-49EB3B32CD68}"/>
          </ac:spMkLst>
        </pc:spChg>
        <pc:spChg chg="del">
          <ac:chgData name="Renee Wynveen" userId="aa63adf7-1bc0-42db-a45a-4059068a13f5" providerId="ADAL" clId="{B36859B0-11F1-49E6-9118-6D45BE72FF32}" dt="2025-05-14T07:12:37.218" v="388" actId="478"/>
          <ac:spMkLst>
            <pc:docMk/>
            <pc:sldMk cId="814466954" sldId="528"/>
            <ac:spMk id="5" creationId="{AAE2528C-6EFD-691E-1002-BB1CF07D49A8}"/>
          </ac:spMkLst>
        </pc:spChg>
        <pc:spChg chg="del">
          <ac:chgData name="Renee Wynveen" userId="aa63adf7-1bc0-42db-a45a-4059068a13f5" providerId="ADAL" clId="{B36859B0-11F1-49E6-9118-6D45BE72FF32}" dt="2025-05-14T07:12:38.243" v="389" actId="478"/>
          <ac:spMkLst>
            <pc:docMk/>
            <pc:sldMk cId="814466954" sldId="528"/>
            <ac:spMk id="6" creationId="{66CDE976-4E72-BA68-D94C-F65CCBAFB717}"/>
          </ac:spMkLst>
        </pc:spChg>
        <pc:spChg chg="add mod">
          <ac:chgData name="Renee Wynveen" userId="aa63adf7-1bc0-42db-a45a-4059068a13f5" providerId="ADAL" clId="{B36859B0-11F1-49E6-9118-6D45BE72FF32}" dt="2025-05-14T07:38:52.936" v="439" actId="1076"/>
          <ac:spMkLst>
            <pc:docMk/>
            <pc:sldMk cId="814466954" sldId="528"/>
            <ac:spMk id="12" creationId="{C6ACF7FC-C916-073F-C022-0BB80AE018F5}"/>
          </ac:spMkLst>
        </pc:spChg>
        <pc:picChg chg="add mod">
          <ac:chgData name="Renee Wynveen" userId="aa63adf7-1bc0-42db-a45a-4059068a13f5" providerId="ADAL" clId="{B36859B0-11F1-49E6-9118-6D45BE72FF32}" dt="2025-05-14T07:20:22.427" v="406" actId="1076"/>
          <ac:picMkLst>
            <pc:docMk/>
            <pc:sldMk cId="814466954" sldId="528"/>
            <ac:picMk id="8" creationId="{4F99F42F-E713-7108-8560-5E3A668004E6}"/>
          </ac:picMkLst>
        </pc:picChg>
        <pc:picChg chg="add mod">
          <ac:chgData name="Renee Wynveen" userId="aa63adf7-1bc0-42db-a45a-4059068a13f5" providerId="ADAL" clId="{B36859B0-11F1-49E6-9118-6D45BE72FF32}" dt="2025-05-14T07:19:54.484" v="403" actId="1076"/>
          <ac:picMkLst>
            <pc:docMk/>
            <pc:sldMk cId="814466954" sldId="528"/>
            <ac:picMk id="10" creationId="{F7027427-46B0-5419-4CAC-77C0DB1A8C09}"/>
          </ac:picMkLst>
        </pc:picChg>
      </pc:sldChg>
      <pc:sldChg chg="addSp delSp modSp new mod">
        <pc:chgData name="Renee Wynveen" userId="aa63adf7-1bc0-42db-a45a-4059068a13f5" providerId="ADAL" clId="{B36859B0-11F1-49E6-9118-6D45BE72FF32}" dt="2025-05-14T07:32:24.234" v="415" actId="1076"/>
        <pc:sldMkLst>
          <pc:docMk/>
          <pc:sldMk cId="106190453" sldId="529"/>
        </pc:sldMkLst>
        <pc:spChg chg="del">
          <ac:chgData name="Renee Wynveen" userId="aa63adf7-1bc0-42db-a45a-4059068a13f5" providerId="ADAL" clId="{B36859B0-11F1-49E6-9118-6D45BE72FF32}" dt="2025-05-14T07:32:15.632" v="409" actId="478"/>
          <ac:spMkLst>
            <pc:docMk/>
            <pc:sldMk cId="106190453" sldId="529"/>
            <ac:spMk id="2" creationId="{E78BD003-C3A7-13FD-FB5C-FD0799D5FC8C}"/>
          </ac:spMkLst>
        </pc:spChg>
        <pc:spChg chg="del">
          <ac:chgData name="Renee Wynveen" userId="aa63adf7-1bc0-42db-a45a-4059068a13f5" providerId="ADAL" clId="{B36859B0-11F1-49E6-9118-6D45BE72FF32}" dt="2025-05-14T07:32:16.807" v="410" actId="478"/>
          <ac:spMkLst>
            <pc:docMk/>
            <pc:sldMk cId="106190453" sldId="529"/>
            <ac:spMk id="3" creationId="{7211D343-2841-102F-E81F-1D913EE3CD68}"/>
          </ac:spMkLst>
        </pc:spChg>
        <pc:spChg chg="del">
          <ac:chgData name="Renee Wynveen" userId="aa63adf7-1bc0-42db-a45a-4059068a13f5" providerId="ADAL" clId="{B36859B0-11F1-49E6-9118-6D45BE72FF32}" dt="2025-05-14T07:32:19.602" v="412" actId="478"/>
          <ac:spMkLst>
            <pc:docMk/>
            <pc:sldMk cId="106190453" sldId="529"/>
            <ac:spMk id="4" creationId="{A5364F9F-D643-7247-B34D-73C22CB2C9C3}"/>
          </ac:spMkLst>
        </pc:spChg>
        <pc:spChg chg="del">
          <ac:chgData name="Renee Wynveen" userId="aa63adf7-1bc0-42db-a45a-4059068a13f5" providerId="ADAL" clId="{B36859B0-11F1-49E6-9118-6D45BE72FF32}" dt="2025-05-14T07:32:17.482" v="411" actId="478"/>
          <ac:spMkLst>
            <pc:docMk/>
            <pc:sldMk cId="106190453" sldId="529"/>
            <ac:spMk id="5" creationId="{F108D191-90D8-3B72-C91D-8CDE32B4AE44}"/>
          </ac:spMkLst>
        </pc:spChg>
        <pc:spChg chg="del">
          <ac:chgData name="Renee Wynveen" userId="aa63adf7-1bc0-42db-a45a-4059068a13f5" providerId="ADAL" clId="{B36859B0-11F1-49E6-9118-6D45BE72FF32}" dt="2025-05-14T07:32:20.256" v="413" actId="478"/>
          <ac:spMkLst>
            <pc:docMk/>
            <pc:sldMk cId="106190453" sldId="529"/>
            <ac:spMk id="6" creationId="{BEF0BB87-B1A0-1ACE-3AE5-6F57CF4ACDBF}"/>
          </ac:spMkLst>
        </pc:spChg>
        <pc:picChg chg="add mod">
          <ac:chgData name="Renee Wynveen" userId="aa63adf7-1bc0-42db-a45a-4059068a13f5" providerId="ADAL" clId="{B36859B0-11F1-49E6-9118-6D45BE72FF32}" dt="2025-05-14T07:32:24.234" v="415" actId="1076"/>
          <ac:picMkLst>
            <pc:docMk/>
            <pc:sldMk cId="106190453" sldId="529"/>
            <ac:picMk id="8" creationId="{FE2C38BA-9A4F-4056-1D58-44BF34E89D55}"/>
          </ac:picMkLst>
        </pc:picChg>
      </pc:sldChg>
      <pc:sldChg chg="addSp delSp new mod">
        <pc:chgData name="Renee Wynveen" userId="aa63adf7-1bc0-42db-a45a-4059068a13f5" providerId="ADAL" clId="{B36859B0-11F1-49E6-9118-6D45BE72FF32}" dt="2025-05-14T07:33:23.782" v="422" actId="22"/>
        <pc:sldMkLst>
          <pc:docMk/>
          <pc:sldMk cId="251875269" sldId="531"/>
        </pc:sldMkLst>
        <pc:spChg chg="del">
          <ac:chgData name="Renee Wynveen" userId="aa63adf7-1bc0-42db-a45a-4059068a13f5" providerId="ADAL" clId="{B36859B0-11F1-49E6-9118-6D45BE72FF32}" dt="2025-05-14T07:33:18.474" v="417" actId="478"/>
          <ac:spMkLst>
            <pc:docMk/>
            <pc:sldMk cId="251875269" sldId="531"/>
            <ac:spMk id="2" creationId="{326BCCE0-386F-31B0-BD82-5CA3CDB76EDE}"/>
          </ac:spMkLst>
        </pc:spChg>
        <pc:spChg chg="del">
          <ac:chgData name="Renee Wynveen" userId="aa63adf7-1bc0-42db-a45a-4059068a13f5" providerId="ADAL" clId="{B36859B0-11F1-49E6-9118-6D45BE72FF32}" dt="2025-05-14T07:33:20.064" v="418" actId="478"/>
          <ac:spMkLst>
            <pc:docMk/>
            <pc:sldMk cId="251875269" sldId="531"/>
            <ac:spMk id="3" creationId="{54BD4AB9-1A61-3D70-B524-CDF0D49877D0}"/>
          </ac:spMkLst>
        </pc:spChg>
        <pc:spChg chg="del">
          <ac:chgData name="Renee Wynveen" userId="aa63adf7-1bc0-42db-a45a-4059068a13f5" providerId="ADAL" clId="{B36859B0-11F1-49E6-9118-6D45BE72FF32}" dt="2025-05-14T07:33:21.005" v="419" actId="478"/>
          <ac:spMkLst>
            <pc:docMk/>
            <pc:sldMk cId="251875269" sldId="531"/>
            <ac:spMk id="4" creationId="{9771727A-5E0A-FF06-DF28-A1265FDB060B}"/>
          </ac:spMkLst>
        </pc:spChg>
        <pc:spChg chg="del">
          <ac:chgData name="Renee Wynveen" userId="aa63adf7-1bc0-42db-a45a-4059068a13f5" providerId="ADAL" clId="{B36859B0-11F1-49E6-9118-6D45BE72FF32}" dt="2025-05-14T07:33:21.983" v="420" actId="478"/>
          <ac:spMkLst>
            <pc:docMk/>
            <pc:sldMk cId="251875269" sldId="531"/>
            <ac:spMk id="5" creationId="{AFDCCFE9-5334-64DB-FC0F-6DB989F5A22D}"/>
          </ac:spMkLst>
        </pc:spChg>
        <pc:spChg chg="del">
          <ac:chgData name="Renee Wynveen" userId="aa63adf7-1bc0-42db-a45a-4059068a13f5" providerId="ADAL" clId="{B36859B0-11F1-49E6-9118-6D45BE72FF32}" dt="2025-05-14T07:33:22.702" v="421" actId="478"/>
          <ac:spMkLst>
            <pc:docMk/>
            <pc:sldMk cId="251875269" sldId="531"/>
            <ac:spMk id="6" creationId="{96997970-D884-FD7D-B52E-524C2F639763}"/>
          </ac:spMkLst>
        </pc:spChg>
        <pc:picChg chg="add">
          <ac:chgData name="Renee Wynveen" userId="aa63adf7-1bc0-42db-a45a-4059068a13f5" providerId="ADAL" clId="{B36859B0-11F1-49E6-9118-6D45BE72FF32}" dt="2025-05-14T07:33:23.782" v="422" actId="22"/>
          <ac:picMkLst>
            <pc:docMk/>
            <pc:sldMk cId="251875269" sldId="531"/>
            <ac:picMk id="8" creationId="{314F3A59-5714-6735-A122-8CEAC930D7ED}"/>
          </ac:picMkLst>
        </pc:picChg>
      </pc:sldChg>
      <pc:sldChg chg="addSp delSp modSp new mod modClrScheme chgLayout">
        <pc:chgData name="Renee Wynveen" userId="aa63adf7-1bc0-42db-a45a-4059068a13f5" providerId="ADAL" clId="{B36859B0-11F1-49E6-9118-6D45BE72FF32}" dt="2025-05-14T08:17:30.782" v="1769" actId="26606"/>
        <pc:sldMkLst>
          <pc:docMk/>
          <pc:sldMk cId="559358983" sldId="532"/>
        </pc:sldMkLst>
        <pc:spChg chg="mod">
          <ac:chgData name="Renee Wynveen" userId="aa63adf7-1bc0-42db-a45a-4059068a13f5" providerId="ADAL" clId="{B36859B0-11F1-49E6-9118-6D45BE72FF32}" dt="2025-05-14T08:17:30.782" v="1769" actId="26606"/>
          <ac:spMkLst>
            <pc:docMk/>
            <pc:sldMk cId="559358983" sldId="532"/>
            <ac:spMk id="2" creationId="{4634E531-F55F-0784-8AFB-0F1489D055A7}"/>
          </ac:spMkLst>
        </pc:spChg>
        <pc:spChg chg="del">
          <ac:chgData name="Renee Wynveen" userId="aa63adf7-1bc0-42db-a45a-4059068a13f5" providerId="ADAL" clId="{B36859B0-11F1-49E6-9118-6D45BE72FF32}" dt="2025-05-14T07:40:39.570" v="458" actId="478"/>
          <ac:spMkLst>
            <pc:docMk/>
            <pc:sldMk cId="559358983" sldId="532"/>
            <ac:spMk id="3" creationId="{588E0B67-EF39-C7BF-912E-843111FFF93A}"/>
          </ac:spMkLst>
        </pc:spChg>
        <pc:spChg chg="add mod">
          <ac:chgData name="Renee Wynveen" userId="aa63adf7-1bc0-42db-a45a-4059068a13f5" providerId="ADAL" clId="{B36859B0-11F1-49E6-9118-6D45BE72FF32}" dt="2025-05-14T08:17:30.782" v="1769" actId="26606"/>
          <ac:spMkLst>
            <pc:docMk/>
            <pc:sldMk cId="559358983" sldId="532"/>
            <ac:spMk id="7" creationId="{62E3DA27-453D-ED8A-4DED-E04650BE0682}"/>
          </ac:spMkLst>
        </pc:spChg>
        <pc:spChg chg="add del mod">
          <ac:chgData name="Renee Wynveen" userId="aa63adf7-1bc0-42db-a45a-4059068a13f5" providerId="ADAL" clId="{B36859B0-11F1-49E6-9118-6D45BE72FF32}" dt="2025-05-14T08:17:30.782" v="1769" actId="26606"/>
          <ac:spMkLst>
            <pc:docMk/>
            <pc:sldMk cId="559358983" sldId="532"/>
            <ac:spMk id="12" creationId="{16EF2193-F6E6-5B69-D20C-F3843864FF2A}"/>
          </ac:spMkLst>
        </pc:spChg>
        <pc:spChg chg="add del mod">
          <ac:chgData name="Renee Wynveen" userId="aa63adf7-1bc0-42db-a45a-4059068a13f5" providerId="ADAL" clId="{B36859B0-11F1-49E6-9118-6D45BE72FF32}" dt="2025-05-14T08:17:30.782" v="1769" actId="26606"/>
          <ac:spMkLst>
            <pc:docMk/>
            <pc:sldMk cId="559358983" sldId="532"/>
            <ac:spMk id="14" creationId="{4B9AAC87-ED27-5BD8-A9B8-00B0B3A2AE08}"/>
          </ac:spMkLst>
        </pc:spChg>
        <pc:graphicFrameChg chg="add mod ord modGraphic">
          <ac:chgData name="Renee Wynveen" userId="aa63adf7-1bc0-42db-a45a-4059068a13f5" providerId="ADAL" clId="{B36859B0-11F1-49E6-9118-6D45BE72FF32}" dt="2025-05-14T08:17:30.782" v="1769" actId="26606"/>
          <ac:graphicFrameMkLst>
            <pc:docMk/>
            <pc:sldMk cId="559358983" sldId="532"/>
            <ac:graphicFrameMk id="6" creationId="{D7B91F55-523C-CE59-8D45-E9D6FE62C7B3}"/>
          </ac:graphicFrameMkLst>
        </pc:graphicFrameChg>
        <pc:picChg chg="add del mod">
          <ac:chgData name="Renee Wynveen" userId="aa63adf7-1bc0-42db-a45a-4059068a13f5" providerId="ADAL" clId="{B36859B0-11F1-49E6-9118-6D45BE72FF32}" dt="2025-05-14T07:59:36.177" v="1599" actId="21"/>
          <ac:picMkLst>
            <pc:docMk/>
            <pc:sldMk cId="559358983" sldId="532"/>
            <ac:picMk id="5" creationId="{336909EB-2882-933C-DBF4-C85D9AA0B672}"/>
          </ac:picMkLst>
        </pc:picChg>
      </pc:sldChg>
      <pc:sldChg chg="addSp delSp modSp new mod">
        <pc:chgData name="Renee Wynveen" userId="aa63adf7-1bc0-42db-a45a-4059068a13f5" providerId="ADAL" clId="{B36859B0-11F1-49E6-9118-6D45BE72FF32}" dt="2025-05-14T08:11:12.689" v="1692" actId="1076"/>
        <pc:sldMkLst>
          <pc:docMk/>
          <pc:sldMk cId="4193776506" sldId="533"/>
        </pc:sldMkLst>
        <pc:spChg chg="del">
          <ac:chgData name="Renee Wynveen" userId="aa63adf7-1bc0-42db-a45a-4059068a13f5" providerId="ADAL" clId="{B36859B0-11F1-49E6-9118-6D45BE72FF32}" dt="2025-05-14T07:59:43.363" v="1602" actId="478"/>
          <ac:spMkLst>
            <pc:docMk/>
            <pc:sldMk cId="4193776506" sldId="533"/>
            <ac:spMk id="2" creationId="{18DB1D56-67AA-63E8-660B-AD1753CC2A76}"/>
          </ac:spMkLst>
        </pc:spChg>
        <pc:spChg chg="del">
          <ac:chgData name="Renee Wynveen" userId="aa63adf7-1bc0-42db-a45a-4059068a13f5" providerId="ADAL" clId="{B36859B0-11F1-49E6-9118-6D45BE72FF32}" dt="2025-05-14T07:59:41.272" v="1601" actId="478"/>
          <ac:spMkLst>
            <pc:docMk/>
            <pc:sldMk cId="4193776506" sldId="533"/>
            <ac:spMk id="3" creationId="{0722EBAE-83D7-7586-17C1-A73FB2C60A48}"/>
          </ac:spMkLst>
        </pc:spChg>
        <pc:spChg chg="add mod">
          <ac:chgData name="Renee Wynveen" userId="aa63adf7-1bc0-42db-a45a-4059068a13f5" providerId="ADAL" clId="{B36859B0-11F1-49E6-9118-6D45BE72FF32}" dt="2025-05-14T08:11:00.155" v="1691" actId="1076"/>
          <ac:spMkLst>
            <pc:docMk/>
            <pc:sldMk cId="4193776506" sldId="533"/>
            <ac:spMk id="4" creationId="{4B97AFC5-8768-2BC5-6A8B-113498815A0E}"/>
          </ac:spMkLst>
        </pc:spChg>
        <pc:picChg chg="add mod">
          <ac:chgData name="Renee Wynveen" userId="aa63adf7-1bc0-42db-a45a-4059068a13f5" providerId="ADAL" clId="{B36859B0-11F1-49E6-9118-6D45BE72FF32}" dt="2025-05-14T08:11:12.689" v="1692" actId="1076"/>
          <ac:picMkLst>
            <pc:docMk/>
            <pc:sldMk cId="4193776506" sldId="533"/>
            <ac:picMk id="5" creationId="{336909EB-2882-933C-DBF4-C85D9AA0B672}"/>
          </ac:picMkLst>
        </pc:picChg>
      </pc:sldChg>
      <pc:sldChg chg="addSp delSp modSp new del mod">
        <pc:chgData name="Renee Wynveen" userId="aa63adf7-1bc0-42db-a45a-4059068a13f5" providerId="ADAL" clId="{B36859B0-11F1-49E6-9118-6D45BE72FF32}" dt="2025-05-14T08:15:53.407" v="1709" actId="47"/>
        <pc:sldMkLst>
          <pc:docMk/>
          <pc:sldMk cId="1407508173" sldId="534"/>
        </pc:sldMkLst>
        <pc:spChg chg="del">
          <ac:chgData name="Renee Wynveen" userId="aa63adf7-1bc0-42db-a45a-4059068a13f5" providerId="ADAL" clId="{B36859B0-11F1-49E6-9118-6D45BE72FF32}" dt="2025-05-14T08:14:20.808" v="1697" actId="478"/>
          <ac:spMkLst>
            <pc:docMk/>
            <pc:sldMk cId="1407508173" sldId="534"/>
            <ac:spMk id="2" creationId="{26E2FEB2-58B1-2702-B342-9CADDBCDE770}"/>
          </ac:spMkLst>
        </pc:spChg>
        <pc:spChg chg="del mod">
          <ac:chgData name="Renee Wynveen" userId="aa63adf7-1bc0-42db-a45a-4059068a13f5" providerId="ADAL" clId="{B36859B0-11F1-49E6-9118-6D45BE72FF32}" dt="2025-05-14T08:14:18.511" v="1695" actId="478"/>
          <ac:spMkLst>
            <pc:docMk/>
            <pc:sldMk cId="1407508173" sldId="534"/>
            <ac:spMk id="3" creationId="{9FFE65FD-104C-2F63-448C-524706058059}"/>
          </ac:spMkLst>
        </pc:spChg>
        <pc:spChg chg="del">
          <ac:chgData name="Renee Wynveen" userId="aa63adf7-1bc0-42db-a45a-4059068a13f5" providerId="ADAL" clId="{B36859B0-11F1-49E6-9118-6D45BE72FF32}" dt="2025-05-14T08:14:19.416" v="1696" actId="478"/>
          <ac:spMkLst>
            <pc:docMk/>
            <pc:sldMk cId="1407508173" sldId="534"/>
            <ac:spMk id="4" creationId="{29F0B548-A3DE-F019-1268-973399450084}"/>
          </ac:spMkLst>
        </pc:spChg>
        <pc:picChg chg="add mod">
          <ac:chgData name="Renee Wynveen" userId="aa63adf7-1bc0-42db-a45a-4059068a13f5" providerId="ADAL" clId="{B36859B0-11F1-49E6-9118-6D45BE72FF32}" dt="2025-05-14T08:15:09.200" v="1708" actId="14100"/>
          <ac:picMkLst>
            <pc:docMk/>
            <pc:sldMk cId="1407508173" sldId="534"/>
            <ac:picMk id="1026" creationId="{502B5E28-5B93-6173-A1D9-4DDF65B5B38B}"/>
          </ac:picMkLst>
        </pc:picChg>
        <pc:picChg chg="add mod">
          <ac:chgData name="Renee Wynveen" userId="aa63adf7-1bc0-42db-a45a-4059068a13f5" providerId="ADAL" clId="{B36859B0-11F1-49E6-9118-6D45BE72FF32}" dt="2025-05-14T08:15:00" v="1705" actId="1076"/>
          <ac:picMkLst>
            <pc:docMk/>
            <pc:sldMk cId="1407508173" sldId="534"/>
            <ac:picMk id="1028" creationId="{21345AFD-D42C-77DC-599B-615A3F836962}"/>
          </ac:picMkLst>
        </pc:picChg>
      </pc:sldChg>
      <pc:sldChg chg="addSp delSp modSp new mod modClrScheme chgLayout">
        <pc:chgData name="Renee Wynveen" userId="aa63adf7-1bc0-42db-a45a-4059068a13f5" providerId="ADAL" clId="{B36859B0-11F1-49E6-9118-6D45BE72FF32}" dt="2025-05-14T10:11:57.379" v="1813" actId="20577"/>
        <pc:sldMkLst>
          <pc:docMk/>
          <pc:sldMk cId="3299894442" sldId="534"/>
        </pc:sldMkLst>
        <pc:spChg chg="del">
          <ac:chgData name="Renee Wynveen" userId="aa63adf7-1bc0-42db-a45a-4059068a13f5" providerId="ADAL" clId="{B36859B0-11F1-49E6-9118-6D45BE72FF32}" dt="2025-05-14T10:10:57.003" v="1771" actId="478"/>
          <ac:spMkLst>
            <pc:docMk/>
            <pc:sldMk cId="3299894442" sldId="534"/>
            <ac:spMk id="2" creationId="{5DC28FD9-59E9-5813-0F0B-58D21BBB90BB}"/>
          </ac:spMkLst>
        </pc:spChg>
        <pc:spChg chg="del">
          <ac:chgData name="Renee Wynveen" userId="aa63adf7-1bc0-42db-a45a-4059068a13f5" providerId="ADAL" clId="{B36859B0-11F1-49E6-9118-6D45BE72FF32}" dt="2025-05-14T10:11:00.827" v="1774" actId="478"/>
          <ac:spMkLst>
            <pc:docMk/>
            <pc:sldMk cId="3299894442" sldId="534"/>
            <ac:spMk id="3" creationId="{94698A89-A4AA-5A59-C291-14BF309063C5}"/>
          </ac:spMkLst>
        </pc:spChg>
        <pc:spChg chg="del">
          <ac:chgData name="Renee Wynveen" userId="aa63adf7-1bc0-42db-a45a-4059068a13f5" providerId="ADAL" clId="{B36859B0-11F1-49E6-9118-6D45BE72FF32}" dt="2025-05-14T10:11:01.875" v="1775" actId="478"/>
          <ac:spMkLst>
            <pc:docMk/>
            <pc:sldMk cId="3299894442" sldId="534"/>
            <ac:spMk id="4" creationId="{474B052F-5CF0-6DE3-D40C-B8F4B4E43559}"/>
          </ac:spMkLst>
        </pc:spChg>
        <pc:spChg chg="del">
          <ac:chgData name="Renee Wynveen" userId="aa63adf7-1bc0-42db-a45a-4059068a13f5" providerId="ADAL" clId="{B36859B0-11F1-49E6-9118-6D45BE72FF32}" dt="2025-05-14T10:10:58.233" v="1772" actId="478"/>
          <ac:spMkLst>
            <pc:docMk/>
            <pc:sldMk cId="3299894442" sldId="534"/>
            <ac:spMk id="5" creationId="{87942563-9F08-4093-EB42-BBF83CF7D9F4}"/>
          </ac:spMkLst>
        </pc:spChg>
        <pc:spChg chg="del">
          <ac:chgData name="Renee Wynveen" userId="aa63adf7-1bc0-42db-a45a-4059068a13f5" providerId="ADAL" clId="{B36859B0-11F1-49E6-9118-6D45BE72FF32}" dt="2025-05-14T10:11:00.091" v="1773" actId="478"/>
          <ac:spMkLst>
            <pc:docMk/>
            <pc:sldMk cId="3299894442" sldId="534"/>
            <ac:spMk id="6" creationId="{1B4C7370-E6C9-93ED-97D7-C329C0D1BF38}"/>
          </ac:spMkLst>
        </pc:spChg>
        <pc:spChg chg="add mod">
          <ac:chgData name="Renee Wynveen" userId="aa63adf7-1bc0-42db-a45a-4059068a13f5" providerId="ADAL" clId="{B36859B0-11F1-49E6-9118-6D45BE72FF32}" dt="2025-05-14T10:11:57.379" v="1813" actId="20577"/>
          <ac:spMkLst>
            <pc:docMk/>
            <pc:sldMk cId="3299894442" sldId="534"/>
            <ac:spMk id="13" creationId="{00BB6067-BEAB-98FB-A72C-012034ABD266}"/>
          </ac:spMkLst>
        </pc:spChg>
        <pc:picChg chg="add mod">
          <ac:chgData name="Renee Wynveen" userId="aa63adf7-1bc0-42db-a45a-4059068a13f5" providerId="ADAL" clId="{B36859B0-11F1-49E6-9118-6D45BE72FF32}" dt="2025-05-14T10:11:49.488" v="1779" actId="26606"/>
          <ac:picMkLst>
            <pc:docMk/>
            <pc:sldMk cId="3299894442" sldId="534"/>
            <ac:picMk id="8" creationId="{DF6C375D-224A-092B-7C59-658D7705F264}"/>
          </ac:picMkLst>
        </pc:picChg>
      </pc:sldChg>
    </pc:docChg>
  </pc:docChgLst>
  <pc:docChgLst>
    <pc:chgData name="Valeria Panina" userId="S::panina@unhcr.org::505accc5-838e-4638-bb31-cd58a6e6a31b" providerId="AD" clId="Web-{19EDA8FF-A2EE-1974-5DBA-C6649C03C9B6}"/>
    <pc:docChg chg="modSld">
      <pc:chgData name="Valeria Panina" userId="S::panina@unhcr.org::505accc5-838e-4638-bb31-cd58a6e6a31b" providerId="AD" clId="Web-{19EDA8FF-A2EE-1974-5DBA-C6649C03C9B6}" dt="2025-03-04T06:45:04.326" v="67"/>
      <pc:docMkLst>
        <pc:docMk/>
      </pc:docMkLst>
      <pc:sldChg chg="modSp">
        <pc:chgData name="Valeria Panina" userId="S::panina@unhcr.org::505accc5-838e-4638-bb31-cd58a6e6a31b" providerId="AD" clId="Web-{19EDA8FF-A2EE-1974-5DBA-C6649C03C9B6}" dt="2025-03-04T06:38:10.507" v="1"/>
        <pc:sldMkLst>
          <pc:docMk/>
          <pc:sldMk cId="3773177154" sldId="503"/>
        </pc:sldMkLst>
        <pc:graphicFrameChg chg="mod modGraphic">
          <ac:chgData name="Valeria Panina" userId="S::panina@unhcr.org::505accc5-838e-4638-bb31-cd58a6e6a31b" providerId="AD" clId="Web-{19EDA8FF-A2EE-1974-5DBA-C6649C03C9B6}" dt="2025-03-04T06:38:10.507" v="1"/>
          <ac:graphicFrameMkLst>
            <pc:docMk/>
            <pc:sldMk cId="3773177154" sldId="503"/>
            <ac:graphicFrameMk id="5" creationId="{59EA220F-942C-E0A3-0569-8789A272145C}"/>
          </ac:graphicFrameMkLst>
        </pc:graphicFrameChg>
      </pc:sldChg>
      <pc:sldChg chg="modSp">
        <pc:chgData name="Valeria Panina" userId="S::panina@unhcr.org::505accc5-838e-4638-bb31-cd58a6e6a31b" providerId="AD" clId="Web-{19EDA8FF-A2EE-1974-5DBA-C6649C03C9B6}" dt="2025-03-04T06:45:04.326" v="67"/>
        <pc:sldMkLst>
          <pc:docMk/>
          <pc:sldMk cId="4247200572" sldId="504"/>
        </pc:sldMkLst>
        <pc:spChg chg="mod">
          <ac:chgData name="Valeria Panina" userId="S::panina@unhcr.org::505accc5-838e-4638-bb31-cd58a6e6a31b" providerId="AD" clId="Web-{19EDA8FF-A2EE-1974-5DBA-C6649C03C9B6}" dt="2025-03-04T06:44:46.951" v="48" actId="20577"/>
          <ac:spMkLst>
            <pc:docMk/>
            <pc:sldMk cId="4247200572" sldId="504"/>
            <ac:spMk id="12" creationId="{FE13604D-CFF4-FF94-E43A-9B3BD7AB86BE}"/>
          </ac:spMkLst>
        </pc:spChg>
        <pc:graphicFrameChg chg="mod modGraphic">
          <ac:chgData name="Valeria Panina" userId="S::panina@unhcr.org::505accc5-838e-4638-bb31-cd58a6e6a31b" providerId="AD" clId="Web-{19EDA8FF-A2EE-1974-5DBA-C6649C03C9B6}" dt="2025-03-04T06:45:04.326" v="67"/>
          <ac:graphicFrameMkLst>
            <pc:docMk/>
            <pc:sldMk cId="4247200572" sldId="504"/>
            <ac:graphicFrameMk id="7" creationId="{76126A4F-4D0C-AEBD-D017-AE504B859BC8}"/>
          </ac:graphicFrameMkLst>
        </pc:graphicFrameChg>
      </pc:sldChg>
    </pc:docChg>
  </pc:docChgLst>
  <pc:docChgLst>
    <pc:chgData name="Valeria Panina" userId="505accc5-838e-4638-bb31-cd58a6e6a31b" providerId="ADAL" clId="{A379D4FA-C7C6-464F-89E8-7ECFAEF5E25C}"/>
    <pc:docChg chg="custSel delSld modSld">
      <pc:chgData name="Valeria Panina" userId="505accc5-838e-4638-bb31-cd58a6e6a31b" providerId="ADAL" clId="{A379D4FA-C7C6-464F-89E8-7ECFAEF5E25C}" dt="2025-05-14T08:04:48.514" v="797" actId="1076"/>
      <pc:docMkLst>
        <pc:docMk/>
      </pc:docMkLst>
      <pc:sldChg chg="addSp delSp modSp mod">
        <pc:chgData name="Valeria Panina" userId="505accc5-838e-4638-bb31-cd58a6e6a31b" providerId="ADAL" clId="{A379D4FA-C7C6-464F-89E8-7ECFAEF5E25C}" dt="2025-05-13T14:18:31.348" v="76" actId="14100"/>
        <pc:sldMkLst>
          <pc:docMk/>
          <pc:sldMk cId="196588846" sldId="493"/>
        </pc:sldMkLst>
        <pc:spChg chg="mod">
          <ac:chgData name="Valeria Panina" userId="505accc5-838e-4638-bb31-cd58a6e6a31b" providerId="ADAL" clId="{A379D4FA-C7C6-464F-89E8-7ECFAEF5E25C}" dt="2025-05-13T14:18:28.852" v="75" actId="1076"/>
          <ac:spMkLst>
            <pc:docMk/>
            <pc:sldMk cId="196588846" sldId="493"/>
            <ac:spMk id="3" creationId="{D791DC85-A8C4-F9F1-78A9-716F4091D252}"/>
          </ac:spMkLst>
        </pc:spChg>
        <pc:picChg chg="del">
          <ac:chgData name="Valeria Panina" userId="505accc5-838e-4638-bb31-cd58a6e6a31b" providerId="ADAL" clId="{A379D4FA-C7C6-464F-89E8-7ECFAEF5E25C}" dt="2025-05-13T14:11:54.120" v="5" actId="478"/>
          <ac:picMkLst>
            <pc:docMk/>
            <pc:sldMk cId="196588846" sldId="493"/>
            <ac:picMk id="5" creationId="{CEA4ED86-074D-3800-5F38-7EFCCF921F55}"/>
          </ac:picMkLst>
        </pc:picChg>
        <pc:picChg chg="add mod">
          <ac:chgData name="Valeria Panina" userId="505accc5-838e-4638-bb31-cd58a6e6a31b" providerId="ADAL" clId="{A379D4FA-C7C6-464F-89E8-7ECFAEF5E25C}" dt="2025-05-13T14:18:31.348" v="76" actId="14100"/>
          <ac:picMkLst>
            <pc:docMk/>
            <pc:sldMk cId="196588846" sldId="493"/>
            <ac:picMk id="6" creationId="{D1DD36A0-62D2-B8F4-A8D9-AB5A263709F0}"/>
          </ac:picMkLst>
        </pc:picChg>
      </pc:sldChg>
      <pc:sldChg chg="modSp mod">
        <pc:chgData name="Valeria Panina" userId="505accc5-838e-4638-bb31-cd58a6e6a31b" providerId="ADAL" clId="{A379D4FA-C7C6-464F-89E8-7ECFAEF5E25C}" dt="2025-05-13T14:18:45.427" v="78" actId="14100"/>
        <pc:sldMkLst>
          <pc:docMk/>
          <pc:sldMk cId="2777699732" sldId="502"/>
        </pc:sldMkLst>
        <pc:spChg chg="mod">
          <ac:chgData name="Valeria Panina" userId="505accc5-838e-4638-bb31-cd58a6e6a31b" providerId="ADAL" clId="{A379D4FA-C7C6-464F-89E8-7ECFAEF5E25C}" dt="2025-05-13T14:18:45.427" v="78" actId="14100"/>
          <ac:spMkLst>
            <pc:docMk/>
            <pc:sldMk cId="2777699732" sldId="502"/>
            <ac:spMk id="3" creationId="{2429CEAA-A0D1-C9AD-DF01-94BEA6415D0D}"/>
          </ac:spMkLst>
        </pc:spChg>
        <pc:spChg chg="mod">
          <ac:chgData name="Valeria Panina" userId="505accc5-838e-4638-bb31-cd58a6e6a31b" providerId="ADAL" clId="{A379D4FA-C7C6-464F-89E8-7ECFAEF5E25C}" dt="2025-05-13T14:18:41.577" v="77" actId="14100"/>
          <ac:spMkLst>
            <pc:docMk/>
            <pc:sldMk cId="2777699732" sldId="502"/>
            <ac:spMk id="6" creationId="{6B922DD6-3EB5-650A-7DE0-467F930E4CB6}"/>
          </ac:spMkLst>
        </pc:spChg>
      </pc:sldChg>
      <pc:sldChg chg="del">
        <pc:chgData name="Valeria Panina" userId="505accc5-838e-4638-bb31-cd58a6e6a31b" providerId="ADAL" clId="{A379D4FA-C7C6-464F-89E8-7ECFAEF5E25C}" dt="2025-05-13T14:12:13.774" v="9" actId="2696"/>
        <pc:sldMkLst>
          <pc:docMk/>
          <pc:sldMk cId="3773177154" sldId="503"/>
        </pc:sldMkLst>
      </pc:sldChg>
      <pc:sldChg chg="del">
        <pc:chgData name="Valeria Panina" userId="505accc5-838e-4638-bb31-cd58a6e6a31b" providerId="ADAL" clId="{A379D4FA-C7C6-464F-89E8-7ECFAEF5E25C}" dt="2025-05-13T14:12:17.904" v="10" actId="2696"/>
        <pc:sldMkLst>
          <pc:docMk/>
          <pc:sldMk cId="4247200572" sldId="504"/>
        </pc:sldMkLst>
      </pc:sldChg>
      <pc:sldChg chg="del">
        <pc:chgData name="Valeria Panina" userId="505accc5-838e-4638-bb31-cd58a6e6a31b" providerId="ADAL" clId="{A379D4FA-C7C6-464F-89E8-7ECFAEF5E25C}" dt="2025-05-13T14:12:20.966" v="11" actId="2696"/>
        <pc:sldMkLst>
          <pc:docMk/>
          <pc:sldMk cId="3779915429" sldId="505"/>
        </pc:sldMkLst>
      </pc:sldChg>
      <pc:sldChg chg="del">
        <pc:chgData name="Valeria Panina" userId="505accc5-838e-4638-bb31-cd58a6e6a31b" providerId="ADAL" clId="{A379D4FA-C7C6-464F-89E8-7ECFAEF5E25C}" dt="2025-05-13T14:12:24.630" v="12" actId="2696"/>
        <pc:sldMkLst>
          <pc:docMk/>
          <pc:sldMk cId="484174973" sldId="506"/>
        </pc:sldMkLst>
      </pc:sldChg>
      <pc:sldChg chg="addSp delSp mod">
        <pc:chgData name="Valeria Panina" userId="505accc5-838e-4638-bb31-cd58a6e6a31b" providerId="ADAL" clId="{A379D4FA-C7C6-464F-89E8-7ECFAEF5E25C}" dt="2025-05-13T14:21:35.301" v="79" actId="22"/>
        <pc:sldMkLst>
          <pc:docMk/>
          <pc:sldMk cId="88623169" sldId="507"/>
        </pc:sldMkLst>
        <pc:picChg chg="add">
          <ac:chgData name="Valeria Panina" userId="505accc5-838e-4638-bb31-cd58a6e6a31b" providerId="ADAL" clId="{A379D4FA-C7C6-464F-89E8-7ECFAEF5E25C}" dt="2025-05-13T14:21:35.301" v="79" actId="22"/>
          <ac:picMkLst>
            <pc:docMk/>
            <pc:sldMk cId="88623169" sldId="507"/>
            <ac:picMk id="4" creationId="{60AA8D8E-D4C7-C3D4-BDF4-9E12D0FF6E07}"/>
          </ac:picMkLst>
        </pc:picChg>
        <pc:picChg chg="del">
          <ac:chgData name="Valeria Panina" userId="505accc5-838e-4638-bb31-cd58a6e6a31b" providerId="ADAL" clId="{A379D4FA-C7C6-464F-89E8-7ECFAEF5E25C}" dt="2025-05-13T14:13:21.865" v="27" actId="478"/>
          <ac:picMkLst>
            <pc:docMk/>
            <pc:sldMk cId="88623169" sldId="507"/>
            <ac:picMk id="11" creationId="{D76A81CB-A82C-153E-3FE5-839D00CAD0CF}"/>
          </ac:picMkLst>
        </pc:picChg>
      </pc:sldChg>
      <pc:sldChg chg="del">
        <pc:chgData name="Valeria Panina" userId="505accc5-838e-4638-bb31-cd58a6e6a31b" providerId="ADAL" clId="{A379D4FA-C7C6-464F-89E8-7ECFAEF5E25C}" dt="2025-05-13T14:12:32.387" v="14" actId="2696"/>
        <pc:sldMkLst>
          <pc:docMk/>
          <pc:sldMk cId="2415208442" sldId="509"/>
        </pc:sldMkLst>
      </pc:sldChg>
      <pc:sldChg chg="addSp delSp modSp mod delAnim">
        <pc:chgData name="Valeria Panina" userId="505accc5-838e-4638-bb31-cd58a6e6a31b" providerId="ADAL" clId="{A379D4FA-C7C6-464F-89E8-7ECFAEF5E25C}" dt="2025-05-13T14:23:55.705" v="80" actId="22"/>
        <pc:sldMkLst>
          <pc:docMk/>
          <pc:sldMk cId="3421477896" sldId="510"/>
        </pc:sldMkLst>
        <pc:spChg chg="add del mod">
          <ac:chgData name="Valeria Panina" userId="505accc5-838e-4638-bb31-cd58a6e6a31b" providerId="ADAL" clId="{A379D4FA-C7C6-464F-89E8-7ECFAEF5E25C}" dt="2025-05-13T14:13:13.745" v="23" actId="478"/>
          <ac:spMkLst>
            <pc:docMk/>
            <pc:sldMk cId="3421477896" sldId="510"/>
            <ac:spMk id="3" creationId="{B142007F-B21F-364D-25DA-F14D5A0E68E9}"/>
          </ac:spMkLst>
        </pc:spChg>
        <pc:spChg chg="del">
          <ac:chgData name="Valeria Panina" userId="505accc5-838e-4638-bb31-cd58a6e6a31b" providerId="ADAL" clId="{A379D4FA-C7C6-464F-89E8-7ECFAEF5E25C}" dt="2025-05-13T14:13:12.005" v="20" actId="478"/>
          <ac:spMkLst>
            <pc:docMk/>
            <pc:sldMk cId="3421477896" sldId="510"/>
            <ac:spMk id="5" creationId="{0B5BCB59-CA70-0422-8039-DE04A10E3E90}"/>
          </ac:spMkLst>
        </pc:spChg>
        <pc:spChg chg="del">
          <ac:chgData name="Valeria Panina" userId="505accc5-838e-4638-bb31-cd58a6e6a31b" providerId="ADAL" clId="{A379D4FA-C7C6-464F-89E8-7ECFAEF5E25C}" dt="2025-05-13T14:13:09.885" v="18" actId="478"/>
          <ac:spMkLst>
            <pc:docMk/>
            <pc:sldMk cId="3421477896" sldId="510"/>
            <ac:spMk id="11" creationId="{F5D04882-4CE3-B637-439A-E1793E43EB52}"/>
          </ac:spMkLst>
        </pc:spChg>
        <pc:picChg chg="del">
          <ac:chgData name="Valeria Panina" userId="505accc5-838e-4638-bb31-cd58a6e6a31b" providerId="ADAL" clId="{A379D4FA-C7C6-464F-89E8-7ECFAEF5E25C}" dt="2025-05-13T14:13:10.435" v="19" actId="478"/>
          <ac:picMkLst>
            <pc:docMk/>
            <pc:sldMk cId="3421477896" sldId="510"/>
            <ac:picMk id="4" creationId="{CEC8063B-32C1-529B-B571-7913C24FF32E}"/>
          </ac:picMkLst>
        </pc:picChg>
        <pc:picChg chg="add">
          <ac:chgData name="Valeria Panina" userId="505accc5-838e-4638-bb31-cd58a6e6a31b" providerId="ADAL" clId="{A379D4FA-C7C6-464F-89E8-7ECFAEF5E25C}" dt="2025-05-13T14:23:55.705" v="80" actId="22"/>
          <ac:picMkLst>
            <pc:docMk/>
            <pc:sldMk cId="3421477896" sldId="510"/>
            <ac:picMk id="7" creationId="{964C5FDA-24D8-361E-80B7-4F04A88D7C3C}"/>
          </ac:picMkLst>
        </pc:picChg>
        <pc:picChg chg="del mod">
          <ac:chgData name="Valeria Panina" userId="505accc5-838e-4638-bb31-cd58a6e6a31b" providerId="ADAL" clId="{A379D4FA-C7C6-464F-89E8-7ECFAEF5E25C}" dt="2025-05-13T14:13:12.648" v="22" actId="478"/>
          <ac:picMkLst>
            <pc:docMk/>
            <pc:sldMk cId="3421477896" sldId="510"/>
            <ac:picMk id="9" creationId="{E426EE3A-3E60-BF58-C567-8B88F4326D50}"/>
          </ac:picMkLst>
        </pc:picChg>
        <pc:picChg chg="del">
          <ac:chgData name="Valeria Panina" userId="505accc5-838e-4638-bb31-cd58a6e6a31b" providerId="ADAL" clId="{A379D4FA-C7C6-464F-89E8-7ECFAEF5E25C}" dt="2025-05-13T14:13:14.389" v="24" actId="478"/>
          <ac:picMkLst>
            <pc:docMk/>
            <pc:sldMk cId="3421477896" sldId="510"/>
            <ac:picMk id="13" creationId="{3BD5796D-11D1-BA9F-706E-4146AC00B15A}"/>
          </ac:picMkLst>
        </pc:picChg>
        <pc:picChg chg="del">
          <ac:chgData name="Valeria Panina" userId="505accc5-838e-4638-bb31-cd58a6e6a31b" providerId="ADAL" clId="{A379D4FA-C7C6-464F-89E8-7ECFAEF5E25C}" dt="2025-05-13T14:13:15.110" v="25" actId="478"/>
          <ac:picMkLst>
            <pc:docMk/>
            <pc:sldMk cId="3421477896" sldId="510"/>
            <ac:picMk id="15" creationId="{80C5F1E3-2400-1AE7-3A78-A4F5DE7D4A29}"/>
          </ac:picMkLst>
        </pc:picChg>
      </pc:sldChg>
      <pc:sldChg chg="del">
        <pc:chgData name="Valeria Panina" userId="505accc5-838e-4638-bb31-cd58a6e6a31b" providerId="ADAL" clId="{A379D4FA-C7C6-464F-89E8-7ECFAEF5E25C}" dt="2025-05-13T14:13:19.096" v="26" actId="2696"/>
        <pc:sldMkLst>
          <pc:docMk/>
          <pc:sldMk cId="2925777368" sldId="512"/>
        </pc:sldMkLst>
      </pc:sldChg>
      <pc:sldChg chg="modSp mod">
        <pc:chgData name="Valeria Panina" userId="505accc5-838e-4638-bb31-cd58a6e6a31b" providerId="ADAL" clId="{A379D4FA-C7C6-464F-89E8-7ECFAEF5E25C}" dt="2025-05-14T05:55:16.321" v="580" actId="120"/>
        <pc:sldMkLst>
          <pc:docMk/>
          <pc:sldMk cId="3101539904" sldId="525"/>
        </pc:sldMkLst>
        <pc:spChg chg="mod">
          <ac:chgData name="Valeria Panina" userId="505accc5-838e-4638-bb31-cd58a6e6a31b" providerId="ADAL" clId="{A379D4FA-C7C6-464F-89E8-7ECFAEF5E25C}" dt="2025-05-14T05:54:35.853" v="554" actId="1076"/>
          <ac:spMkLst>
            <pc:docMk/>
            <pc:sldMk cId="3101539904" sldId="525"/>
            <ac:spMk id="2" creationId="{5970F4D4-626A-FAD6-D7D9-F962C5FF6105}"/>
          </ac:spMkLst>
        </pc:spChg>
        <pc:graphicFrameChg chg="mod modGraphic">
          <ac:chgData name="Valeria Panina" userId="505accc5-838e-4638-bb31-cd58a6e6a31b" providerId="ADAL" clId="{A379D4FA-C7C6-464F-89E8-7ECFAEF5E25C}" dt="2025-05-14T05:55:16.321" v="580" actId="120"/>
          <ac:graphicFrameMkLst>
            <pc:docMk/>
            <pc:sldMk cId="3101539904" sldId="525"/>
            <ac:graphicFrameMk id="5" creationId="{55387ADD-8329-266C-F915-B7D08A77A5C1}"/>
          </ac:graphicFrameMkLst>
        </pc:graphicFrameChg>
      </pc:sldChg>
      <pc:sldChg chg="addSp modSp mod">
        <pc:chgData name="Valeria Panina" userId="505accc5-838e-4638-bb31-cd58a6e6a31b" providerId="ADAL" clId="{A379D4FA-C7C6-464F-89E8-7ECFAEF5E25C}" dt="2025-05-14T07:30:10.608" v="683" actId="14100"/>
        <pc:sldMkLst>
          <pc:docMk/>
          <pc:sldMk cId="549068726" sldId="526"/>
        </pc:sldMkLst>
        <pc:spChg chg="mod">
          <ac:chgData name="Valeria Panina" userId="505accc5-838e-4638-bb31-cd58a6e6a31b" providerId="ADAL" clId="{A379D4FA-C7C6-464F-89E8-7ECFAEF5E25C}" dt="2025-05-14T05:49:56.829" v="182" actId="20577"/>
          <ac:spMkLst>
            <pc:docMk/>
            <pc:sldMk cId="549068726" sldId="526"/>
            <ac:spMk id="4" creationId="{7D8C109E-8908-E7B1-CE42-7B9D0E59E0CF}"/>
          </ac:spMkLst>
        </pc:spChg>
        <pc:spChg chg="add mod">
          <ac:chgData name="Valeria Panina" userId="505accc5-838e-4638-bb31-cd58a6e6a31b" providerId="ADAL" clId="{A379D4FA-C7C6-464F-89E8-7ECFAEF5E25C}" dt="2025-05-14T07:24:36.818" v="674" actId="1076"/>
          <ac:spMkLst>
            <pc:docMk/>
            <pc:sldMk cId="549068726" sldId="526"/>
            <ac:spMk id="7" creationId="{2CB1886D-64CB-0584-0AB4-2AE1BA1B1F71}"/>
          </ac:spMkLst>
        </pc:spChg>
        <pc:spChg chg="mod">
          <ac:chgData name="Valeria Panina" userId="505accc5-838e-4638-bb31-cd58a6e6a31b" providerId="ADAL" clId="{A379D4FA-C7C6-464F-89E8-7ECFAEF5E25C}" dt="2025-05-14T07:29:54.877" v="682" actId="1076"/>
          <ac:spMkLst>
            <pc:docMk/>
            <pc:sldMk cId="549068726" sldId="526"/>
            <ac:spMk id="10" creationId="{FC3280DF-423E-734E-56DA-AB72F54BA3B9}"/>
          </ac:spMkLst>
        </pc:spChg>
        <pc:grpChg chg="add mod">
          <ac:chgData name="Valeria Panina" userId="505accc5-838e-4638-bb31-cd58a6e6a31b" providerId="ADAL" clId="{A379D4FA-C7C6-464F-89E8-7ECFAEF5E25C}" dt="2025-05-14T07:30:10.608" v="683" actId="14100"/>
          <ac:grpSpMkLst>
            <pc:docMk/>
            <pc:sldMk cId="549068726" sldId="526"/>
            <ac:grpSpMk id="8" creationId="{0A74A8A6-8994-1D68-8041-4868E8738BAD}"/>
          </ac:grpSpMkLst>
        </pc:grpChg>
        <pc:picChg chg="add mod">
          <ac:chgData name="Valeria Panina" userId="505accc5-838e-4638-bb31-cd58a6e6a31b" providerId="ADAL" clId="{A379D4FA-C7C6-464F-89E8-7ECFAEF5E25C}" dt="2025-05-14T07:01:57.823" v="588" actId="1076"/>
          <ac:picMkLst>
            <pc:docMk/>
            <pc:sldMk cId="549068726" sldId="526"/>
            <ac:picMk id="6" creationId="{B3A8B056-E6CF-EF68-4974-120ADAEEFF4A}"/>
          </ac:picMkLst>
        </pc:picChg>
        <pc:picChg chg="mod">
          <ac:chgData name="Valeria Panina" userId="505accc5-838e-4638-bb31-cd58a6e6a31b" providerId="ADAL" clId="{A379D4FA-C7C6-464F-89E8-7ECFAEF5E25C}" dt="2025-05-14T07:27:34.658" v="675"/>
          <ac:picMkLst>
            <pc:docMk/>
            <pc:sldMk cId="549068726" sldId="526"/>
            <ac:picMk id="9" creationId="{1286B0B6-0607-C41F-44AA-7891FB53CE86}"/>
          </ac:picMkLst>
        </pc:picChg>
      </pc:sldChg>
      <pc:sldChg chg="modSp mod">
        <pc:chgData name="Valeria Panina" userId="505accc5-838e-4638-bb31-cd58a6e6a31b" providerId="ADAL" clId="{A379D4FA-C7C6-464F-89E8-7ECFAEF5E25C}" dt="2025-05-14T08:04:48.514" v="797" actId="1076"/>
        <pc:sldMkLst>
          <pc:docMk/>
          <pc:sldMk cId="968082201" sldId="527"/>
        </pc:sldMkLst>
        <pc:spChg chg="mod">
          <ac:chgData name="Valeria Panina" userId="505accc5-838e-4638-bb31-cd58a6e6a31b" providerId="ADAL" clId="{A379D4FA-C7C6-464F-89E8-7ECFAEF5E25C}" dt="2025-05-14T08:03:43.494" v="738" actId="14100"/>
          <ac:spMkLst>
            <pc:docMk/>
            <pc:sldMk cId="968082201" sldId="527"/>
            <ac:spMk id="4" creationId="{916D9E0B-2067-8BF1-CC8C-1AE5F575CE7C}"/>
          </ac:spMkLst>
        </pc:spChg>
        <pc:spChg chg="mod">
          <ac:chgData name="Valeria Panina" userId="505accc5-838e-4638-bb31-cd58a6e6a31b" providerId="ADAL" clId="{A379D4FA-C7C6-464F-89E8-7ECFAEF5E25C}" dt="2025-05-14T08:04:48.514" v="797" actId="1076"/>
          <ac:spMkLst>
            <pc:docMk/>
            <pc:sldMk cId="968082201" sldId="527"/>
            <ac:spMk id="8" creationId="{A457A0FF-105B-A67D-AF98-0E8CBDD2E7BF}"/>
          </ac:spMkLst>
        </pc:spChg>
        <pc:spChg chg="mod">
          <ac:chgData name="Valeria Panina" userId="505accc5-838e-4638-bb31-cd58a6e6a31b" providerId="ADAL" clId="{A379D4FA-C7C6-464F-89E8-7ECFAEF5E25C}" dt="2025-05-14T08:04:34.227" v="794" actId="1076"/>
          <ac:spMkLst>
            <pc:docMk/>
            <pc:sldMk cId="968082201" sldId="527"/>
            <ac:spMk id="9" creationId="{84F5922C-EE72-8891-F880-D7108B91C182}"/>
          </ac:spMkLst>
        </pc:spChg>
        <pc:spChg chg="mod">
          <ac:chgData name="Valeria Panina" userId="505accc5-838e-4638-bb31-cd58a6e6a31b" providerId="ADAL" clId="{A379D4FA-C7C6-464F-89E8-7ECFAEF5E25C}" dt="2025-05-14T08:04:21.517" v="792" actId="1076"/>
          <ac:spMkLst>
            <pc:docMk/>
            <pc:sldMk cId="968082201" sldId="527"/>
            <ac:spMk id="11" creationId="{00D43AB7-6B60-0F08-8023-1C25E2C11CA4}"/>
          </ac:spMkLst>
        </pc:spChg>
      </pc:sldChg>
      <pc:sldChg chg="del">
        <pc:chgData name="Valeria Panina" userId="505accc5-838e-4638-bb31-cd58a6e6a31b" providerId="ADAL" clId="{A379D4FA-C7C6-464F-89E8-7ECFAEF5E25C}" dt="2025-05-13T14:12:28.316" v="13" actId="2696"/>
        <pc:sldMkLst>
          <pc:docMk/>
          <pc:sldMk cId="1918020732" sldId="539"/>
        </pc:sldMkLst>
      </pc:sldChg>
      <pc:sldChg chg="del">
        <pc:chgData name="Valeria Panina" userId="505accc5-838e-4638-bb31-cd58a6e6a31b" providerId="ADAL" clId="{A379D4FA-C7C6-464F-89E8-7ECFAEF5E25C}" dt="2025-05-13T14:12:10.349" v="8" actId="2696"/>
        <pc:sldMkLst>
          <pc:docMk/>
          <pc:sldMk cId="358241134" sldId="540"/>
        </pc:sldMkLst>
      </pc:sldChg>
      <pc:sldChg chg="del">
        <pc:chgData name="Valeria Panina" userId="505accc5-838e-4638-bb31-cd58a6e6a31b" providerId="ADAL" clId="{A379D4FA-C7C6-464F-89E8-7ECFAEF5E25C}" dt="2025-05-13T14:12:37.507" v="16" actId="2696"/>
        <pc:sldMkLst>
          <pc:docMk/>
          <pc:sldMk cId="3885673837" sldId="541"/>
        </pc:sldMkLst>
      </pc:sldChg>
      <pc:sldChg chg="del">
        <pc:chgData name="Valeria Panina" userId="505accc5-838e-4638-bb31-cd58a6e6a31b" providerId="ADAL" clId="{A379D4FA-C7C6-464F-89E8-7ECFAEF5E25C}" dt="2025-05-13T14:13:01.386" v="17" actId="2696"/>
        <pc:sldMkLst>
          <pc:docMk/>
          <pc:sldMk cId="517221971" sldId="542"/>
        </pc:sldMkLst>
      </pc:sldChg>
      <pc:sldChg chg="del">
        <pc:chgData name="Valeria Panina" userId="505accc5-838e-4638-bb31-cd58a6e6a31b" providerId="ADAL" clId="{A379D4FA-C7C6-464F-89E8-7ECFAEF5E25C}" dt="2025-05-13T14:12:35.074" v="15" actId="2696"/>
        <pc:sldMkLst>
          <pc:docMk/>
          <pc:sldMk cId="1996774768" sldId="543"/>
        </pc:sldMkLst>
      </pc:sldChg>
      <pc:sldChg chg="del">
        <pc:chgData name="Valeria Panina" userId="505accc5-838e-4638-bb31-cd58a6e6a31b" providerId="ADAL" clId="{A379D4FA-C7C6-464F-89E8-7ECFAEF5E25C}" dt="2025-05-13T14:13:01.386" v="17" actId="2696"/>
        <pc:sldMkLst>
          <pc:docMk/>
          <pc:sldMk cId="738719126" sldId="544"/>
        </pc:sldMkLst>
      </pc:sldChg>
      <pc:sldChg chg="del">
        <pc:chgData name="Valeria Panina" userId="505accc5-838e-4638-bb31-cd58a6e6a31b" providerId="ADAL" clId="{A379D4FA-C7C6-464F-89E8-7ECFAEF5E25C}" dt="2025-05-13T14:13:01.386" v="17" actId="2696"/>
        <pc:sldMkLst>
          <pc:docMk/>
          <pc:sldMk cId="666088175" sldId="545"/>
        </pc:sldMkLst>
      </pc:sldChg>
    </pc:docChg>
  </pc:docChgLst>
  <pc:docChgLst>
    <pc:chgData name="Valeria Panina" userId="S::panina@unhcr.org::505accc5-838e-4638-bb31-cd58a6e6a31b" providerId="AD" clId="Web-{9B7064BC-2D7C-65D3-3D06-2F33CF37766A}"/>
    <pc:docChg chg="addSld modSld">
      <pc:chgData name="Valeria Panina" userId="S::panina@unhcr.org::505accc5-838e-4638-bb31-cd58a6e6a31b" providerId="AD" clId="Web-{9B7064BC-2D7C-65D3-3D06-2F33CF37766A}" dt="2025-03-03T18:14:17.897" v="541" actId="20577"/>
      <pc:docMkLst>
        <pc:docMk/>
      </pc:docMkLst>
      <pc:sldChg chg="modSp">
        <pc:chgData name="Valeria Panina" userId="S::panina@unhcr.org::505accc5-838e-4638-bb31-cd58a6e6a31b" providerId="AD" clId="Web-{9B7064BC-2D7C-65D3-3D06-2F33CF37766A}" dt="2025-03-03T17:44:20.437" v="314" actId="20577"/>
        <pc:sldMkLst>
          <pc:docMk/>
          <pc:sldMk cId="3779915429" sldId="505"/>
        </pc:sldMkLst>
        <pc:spChg chg="mod">
          <ac:chgData name="Valeria Panina" userId="S::panina@unhcr.org::505accc5-838e-4638-bb31-cd58a6e6a31b" providerId="AD" clId="Web-{9B7064BC-2D7C-65D3-3D06-2F33CF37766A}" dt="2025-03-03T17:44:20.437" v="314" actId="20577"/>
          <ac:spMkLst>
            <pc:docMk/>
            <pc:sldMk cId="3779915429" sldId="505"/>
            <ac:spMk id="9" creationId="{CAB2024D-2A73-34C3-C8B0-18B5DAAC4B25}"/>
          </ac:spMkLst>
        </pc:spChg>
      </pc:sldChg>
      <pc:sldChg chg="addSp modSp">
        <pc:chgData name="Valeria Panina" userId="S::panina@unhcr.org::505accc5-838e-4638-bb31-cd58a6e6a31b" providerId="AD" clId="Web-{9B7064BC-2D7C-65D3-3D06-2F33CF37766A}" dt="2025-03-03T17:43:22.014" v="269"/>
        <pc:sldMkLst>
          <pc:docMk/>
          <pc:sldMk cId="484174973" sldId="506"/>
        </pc:sldMkLst>
        <pc:spChg chg="add mod">
          <ac:chgData name="Valeria Panina" userId="S::panina@unhcr.org::505accc5-838e-4638-bb31-cd58a6e6a31b" providerId="AD" clId="Web-{9B7064BC-2D7C-65D3-3D06-2F33CF37766A}" dt="2025-03-03T17:40:12.931" v="244" actId="1076"/>
          <ac:spMkLst>
            <pc:docMk/>
            <pc:sldMk cId="484174973" sldId="506"/>
            <ac:spMk id="6" creationId="{E2C6CD66-26EA-6059-455E-E4C184257555}"/>
          </ac:spMkLst>
        </pc:spChg>
        <pc:spChg chg="add mod">
          <ac:chgData name="Valeria Panina" userId="S::panina@unhcr.org::505accc5-838e-4638-bb31-cd58a6e6a31b" providerId="AD" clId="Web-{9B7064BC-2D7C-65D3-3D06-2F33CF37766A}" dt="2025-03-03T17:40:08.149" v="243" actId="1076"/>
          <ac:spMkLst>
            <pc:docMk/>
            <pc:sldMk cId="484174973" sldId="506"/>
            <ac:spMk id="8" creationId="{4B495180-05E6-7B57-95B0-BC6381CED000}"/>
          </ac:spMkLst>
        </pc:spChg>
        <pc:spChg chg="add mod">
          <ac:chgData name="Valeria Panina" userId="S::panina@unhcr.org::505accc5-838e-4638-bb31-cd58a6e6a31b" providerId="AD" clId="Web-{9B7064BC-2D7C-65D3-3D06-2F33CF37766A}" dt="2025-03-03T17:41:06.713" v="256" actId="1076"/>
          <ac:spMkLst>
            <pc:docMk/>
            <pc:sldMk cId="484174973" sldId="506"/>
            <ac:spMk id="10" creationId="{7D0C73BB-9227-D34B-31B6-B9F7FFA57C61}"/>
          </ac:spMkLst>
        </pc:spChg>
        <pc:graphicFrameChg chg="add mod modGraphic">
          <ac:chgData name="Valeria Panina" userId="S::panina@unhcr.org::505accc5-838e-4638-bb31-cd58a6e6a31b" providerId="AD" clId="Web-{9B7064BC-2D7C-65D3-3D06-2F33CF37766A}" dt="2025-03-03T17:43:22.014" v="269"/>
          <ac:graphicFrameMkLst>
            <pc:docMk/>
            <pc:sldMk cId="484174973" sldId="506"/>
            <ac:graphicFrameMk id="4" creationId="{54CF119B-8C0D-F708-D88C-D7F957940F1C}"/>
          </ac:graphicFrameMkLst>
        </pc:graphicFrameChg>
        <pc:picChg chg="add mod">
          <ac:chgData name="Valeria Panina" userId="S::panina@unhcr.org::505accc5-838e-4638-bb31-cd58a6e6a31b" providerId="AD" clId="Web-{9B7064BC-2D7C-65D3-3D06-2F33CF37766A}" dt="2025-03-03T17:38:23.756" v="221" actId="1076"/>
          <ac:picMkLst>
            <pc:docMk/>
            <pc:sldMk cId="484174973" sldId="506"/>
            <ac:picMk id="5" creationId="{0C51D4BA-369F-495D-04FF-C39B382044CC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40:00.165" v="241" actId="1076"/>
          <ac:picMkLst>
            <pc:docMk/>
            <pc:sldMk cId="484174973" sldId="506"/>
            <ac:picMk id="7" creationId="{A3C1F672-A5A5-4A6B-E83B-ED4CF06D4DA5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40:33.416" v="249" actId="14100"/>
          <ac:picMkLst>
            <pc:docMk/>
            <pc:sldMk cId="484174973" sldId="506"/>
            <ac:picMk id="9" creationId="{F46F89E5-DC40-8E63-5697-0DA352A716F7}"/>
          </ac:picMkLst>
        </pc:picChg>
      </pc:sldChg>
      <pc:sldChg chg="addSp delSp modSp mod modClrScheme chgLayout">
        <pc:chgData name="Valeria Panina" userId="S::panina@unhcr.org::505accc5-838e-4638-bb31-cd58a6e6a31b" providerId="AD" clId="Web-{9B7064BC-2D7C-65D3-3D06-2F33CF37766A}" dt="2025-03-03T18:07:01.599" v="519" actId="20577"/>
        <pc:sldMkLst>
          <pc:docMk/>
          <pc:sldMk cId="3421477896" sldId="510"/>
        </pc:sldMkLst>
        <pc:spChg chg="mod">
          <ac:chgData name="Valeria Panina" userId="S::panina@unhcr.org::505accc5-838e-4638-bb31-cd58a6e6a31b" providerId="AD" clId="Web-{9B7064BC-2D7C-65D3-3D06-2F33CF37766A}" dt="2025-03-03T18:01:03.011" v="434"/>
          <ac:spMkLst>
            <pc:docMk/>
            <pc:sldMk cId="3421477896" sldId="510"/>
            <ac:spMk id="2" creationId="{EE7D8974-6451-BE4D-1D7E-BF83121D9CD9}"/>
          </ac:spMkLst>
        </pc:spChg>
        <pc:spChg chg="del">
          <ac:chgData name="Valeria Panina" userId="S::panina@unhcr.org::505accc5-838e-4638-bb31-cd58a6e6a31b" providerId="AD" clId="Web-{9B7064BC-2D7C-65D3-3D06-2F33CF37766A}" dt="2025-03-03T17:51:41.027" v="316"/>
          <ac:spMkLst>
            <pc:docMk/>
            <pc:sldMk cId="3421477896" sldId="510"/>
            <ac:spMk id="3" creationId="{039DF1D7-4272-57E5-9BBB-96EE3D13AEA2}"/>
          </ac:spMkLst>
        </pc:spChg>
        <pc:spChg chg="add del mod">
          <ac:chgData name="Valeria Panina" userId="S::panina@unhcr.org::505accc5-838e-4638-bb31-cd58a6e6a31b" providerId="AD" clId="Web-{9B7064BC-2D7C-65D3-3D06-2F33CF37766A}" dt="2025-03-03T17:52:22.325" v="321"/>
          <ac:spMkLst>
            <pc:docMk/>
            <pc:sldMk cId="3421477896" sldId="510"/>
            <ac:spMk id="7" creationId="{DABDAE54-F5F3-08F7-BC93-0857BF721EE7}"/>
          </ac:spMkLst>
        </pc:spChg>
        <pc:spChg chg="add mod ord">
          <ac:chgData name="Valeria Panina" userId="S::panina@unhcr.org::505accc5-838e-4638-bb31-cd58a6e6a31b" providerId="AD" clId="Web-{9B7064BC-2D7C-65D3-3D06-2F33CF37766A}" dt="2025-03-03T18:07:01.599" v="519" actId="20577"/>
          <ac:spMkLst>
            <pc:docMk/>
            <pc:sldMk cId="3421477896" sldId="510"/>
            <ac:spMk id="11" creationId="{F5D04882-4CE3-B637-439A-E1793E43EB52}"/>
          </ac:spMkLst>
        </pc:spChg>
        <pc:spChg chg="add del mod">
          <ac:chgData name="Valeria Panina" userId="S::panina@unhcr.org::505accc5-838e-4638-bb31-cd58a6e6a31b" providerId="AD" clId="Web-{9B7064BC-2D7C-65D3-3D06-2F33CF37766A}" dt="2025-03-03T18:01:07.777" v="435"/>
          <ac:spMkLst>
            <pc:docMk/>
            <pc:sldMk cId="3421477896" sldId="510"/>
            <ac:spMk id="17" creationId="{F204A818-8D28-4F22-E120-D5B040501F07}"/>
          </ac:spMkLst>
        </pc:spChg>
        <pc:spChg chg="add del mod">
          <ac:chgData name="Valeria Panina" userId="S::panina@unhcr.org::505accc5-838e-4638-bb31-cd58a6e6a31b" providerId="AD" clId="Web-{9B7064BC-2D7C-65D3-3D06-2F33CF37766A}" dt="2025-03-03T18:01:13.309" v="436"/>
          <ac:spMkLst>
            <pc:docMk/>
            <pc:sldMk cId="3421477896" sldId="510"/>
            <ac:spMk id="19" creationId="{67F58AC4-C796-9B10-3364-C52C9962B7D7}"/>
          </ac:spMkLst>
        </pc:spChg>
        <pc:graphicFrameChg chg="add del mod ord modGraphic">
          <ac:chgData name="Valeria Panina" userId="S::panina@unhcr.org::505accc5-838e-4638-bb31-cd58a6e6a31b" providerId="AD" clId="Web-{9B7064BC-2D7C-65D3-3D06-2F33CF37766A}" dt="2025-03-03T17:52:01.231" v="320"/>
          <ac:graphicFrameMkLst>
            <pc:docMk/>
            <pc:sldMk cId="3421477896" sldId="510"/>
            <ac:graphicFrameMk id="5" creationId="{971EC419-1948-8FC6-1568-662CBD53C65B}"/>
          </ac:graphicFrameMkLst>
        </pc:graphicFrameChg>
        <pc:graphicFrameChg chg="add del mod ord modGraphic">
          <ac:chgData name="Valeria Panina" userId="S::panina@unhcr.org::505accc5-838e-4638-bb31-cd58a6e6a31b" providerId="AD" clId="Web-{9B7064BC-2D7C-65D3-3D06-2F33CF37766A}" dt="2025-03-03T17:52:47.623" v="327"/>
          <ac:graphicFrameMkLst>
            <pc:docMk/>
            <pc:sldMk cId="3421477896" sldId="510"/>
            <ac:graphicFrameMk id="9" creationId="{6EB19254-644A-59E9-D9BB-1741E2BAFA00}"/>
          </ac:graphicFrameMkLst>
        </pc:graphicFrameChg>
        <pc:picChg chg="add mod">
          <ac:chgData name="Valeria Panina" userId="S::panina@unhcr.org::505accc5-838e-4638-bb31-cd58a6e6a31b" providerId="AD" clId="Web-{9B7064BC-2D7C-65D3-3D06-2F33CF37766A}" dt="2025-03-03T18:01:19.809" v="438" actId="14100"/>
          <ac:picMkLst>
            <pc:docMk/>
            <pc:sldMk cId="3421477896" sldId="510"/>
            <ac:picMk id="12" creationId="{9B9C9FD6-7E94-434C-5B71-69F5875A9DC8}"/>
          </ac:picMkLst>
        </pc:picChg>
      </pc:sldChg>
      <pc:sldChg chg="add">
        <pc:chgData name="Valeria Panina" userId="S::panina@unhcr.org::505accc5-838e-4638-bb31-cd58a6e6a31b" providerId="AD" clId="Web-{9B7064BC-2D7C-65D3-3D06-2F33CF37766A}" dt="2025-03-03T17:43:39.999" v="270"/>
        <pc:sldMkLst>
          <pc:docMk/>
          <pc:sldMk cId="1075770118" sldId="523"/>
        </pc:sldMkLst>
      </pc:sldChg>
      <pc:sldChg chg="addSp delSp modSp add">
        <pc:chgData name="Valeria Panina" userId="S::panina@unhcr.org::505accc5-838e-4638-bb31-cd58a6e6a31b" providerId="AD" clId="Web-{9B7064BC-2D7C-65D3-3D06-2F33CF37766A}" dt="2025-03-03T18:14:17.897" v="541" actId="20577"/>
        <pc:sldMkLst>
          <pc:docMk/>
          <pc:sldMk cId="2730591871" sldId="524"/>
        </pc:sldMkLst>
        <pc:spChg chg="mod">
          <ac:chgData name="Valeria Panina" userId="S::panina@unhcr.org::505accc5-838e-4638-bb31-cd58a6e6a31b" providerId="AD" clId="Web-{9B7064BC-2D7C-65D3-3D06-2F33CF37766A}" dt="2025-03-03T18:14:17.897" v="541" actId="20577"/>
          <ac:spMkLst>
            <pc:docMk/>
            <pc:sldMk cId="2730591871" sldId="524"/>
            <ac:spMk id="2" creationId="{49EA28F4-D4C8-3A6B-9514-E1421A27C3AC}"/>
          </ac:spMkLst>
        </pc:spChg>
        <pc:picChg chg="del">
          <ac:chgData name="Valeria Panina" userId="S::panina@unhcr.org::505accc5-838e-4638-bb31-cd58a6e6a31b" providerId="AD" clId="Web-{9B7064BC-2D7C-65D3-3D06-2F33CF37766A}" dt="2025-03-03T18:09:17.197" v="520"/>
          <ac:picMkLst>
            <pc:docMk/>
            <pc:sldMk cId="2730591871" sldId="524"/>
            <ac:picMk id="3" creationId="{31137A0E-BE6F-7B95-649A-7BF9CADE8D52}"/>
          </ac:picMkLst>
        </pc:picChg>
        <pc:picChg chg="add mod">
          <ac:chgData name="Valeria Panina" userId="S::panina@unhcr.org::505accc5-838e-4638-bb31-cd58a6e6a31b" providerId="AD" clId="Web-{9B7064BC-2D7C-65D3-3D06-2F33CF37766A}" dt="2025-03-03T18:14:03.803" v="522" actId="14100"/>
          <ac:picMkLst>
            <pc:docMk/>
            <pc:sldMk cId="2730591871" sldId="524"/>
            <ac:picMk id="4" creationId="{D78BEA8B-E429-1B75-312E-7AF4FE55415F}"/>
          </ac:picMkLst>
        </pc:picChg>
      </pc:sldChg>
      <pc:sldChg chg="addSp delSp modSp add">
        <pc:chgData name="Valeria Panina" userId="S::panina@unhcr.org::505accc5-838e-4638-bb31-cd58a6e6a31b" providerId="AD" clId="Web-{9B7064BC-2D7C-65D3-3D06-2F33CF37766A}" dt="2025-03-03T15:29:27.039" v="49" actId="1076"/>
        <pc:sldMkLst>
          <pc:docMk/>
          <pc:sldMk cId="3896029603" sldId="538"/>
        </pc:sldMkLst>
        <pc:spChg chg="mod">
          <ac:chgData name="Valeria Panina" userId="S::panina@unhcr.org::505accc5-838e-4638-bb31-cd58a6e6a31b" providerId="AD" clId="Web-{9B7064BC-2D7C-65D3-3D06-2F33CF37766A}" dt="2025-03-03T15:29:10.773" v="45" actId="1076"/>
          <ac:spMkLst>
            <pc:docMk/>
            <pc:sldMk cId="3896029603" sldId="538"/>
            <ac:spMk id="9" creationId="{FED9695F-C4D7-B4E0-8F97-FBCD250A3037}"/>
          </ac:spMkLst>
        </pc:spChg>
        <pc:spChg chg="mod">
          <ac:chgData name="Valeria Panina" userId="S::panina@unhcr.org::505accc5-838e-4638-bb31-cd58a6e6a31b" providerId="AD" clId="Web-{9B7064BC-2D7C-65D3-3D06-2F33CF37766A}" dt="2025-03-03T15:29:16.632" v="46" actId="14100"/>
          <ac:spMkLst>
            <pc:docMk/>
            <pc:sldMk cId="3896029603" sldId="538"/>
            <ac:spMk id="11" creationId="{2326C875-91D4-459E-0A5F-069648EDC428}"/>
          </ac:spMkLst>
        </pc:spChg>
        <pc:picChg chg="add mod">
          <ac:chgData name="Valeria Panina" userId="S::panina@unhcr.org::505accc5-838e-4638-bb31-cd58a6e6a31b" providerId="AD" clId="Web-{9B7064BC-2D7C-65D3-3D06-2F33CF37766A}" dt="2025-03-03T15:28:28.505" v="36" actId="14100"/>
          <ac:picMkLst>
            <pc:docMk/>
            <pc:sldMk cId="3896029603" sldId="538"/>
            <ac:picMk id="2" creationId="{C551E6A7-7076-5B40-C5A5-4EB70E37FBA6}"/>
          </ac:picMkLst>
        </pc:picChg>
        <pc:picChg chg="add mod">
          <ac:chgData name="Valeria Panina" userId="S::panina@unhcr.org::505accc5-838e-4638-bb31-cd58a6e6a31b" providerId="AD" clId="Web-{9B7064BC-2D7C-65D3-3D06-2F33CF37766A}" dt="2025-03-03T15:29:27.039" v="49" actId="1076"/>
          <ac:picMkLst>
            <pc:docMk/>
            <pc:sldMk cId="3896029603" sldId="538"/>
            <ac:picMk id="3" creationId="{B2D927CB-7AC9-0AB3-90AB-9A68B5475988}"/>
          </ac:picMkLst>
        </pc:picChg>
        <pc:picChg chg="del">
          <ac:chgData name="Valeria Panina" userId="S::panina@unhcr.org::505accc5-838e-4638-bb31-cd58a6e6a31b" providerId="AD" clId="Web-{9B7064BC-2D7C-65D3-3D06-2F33CF37766A}" dt="2025-03-03T13:51:15.553" v="1"/>
          <ac:picMkLst>
            <pc:docMk/>
            <pc:sldMk cId="3896029603" sldId="538"/>
            <ac:picMk id="5" creationId="{4F902C2D-6BDD-88B0-CB5D-10D5CAC875FF}"/>
          </ac:picMkLst>
        </pc:picChg>
        <pc:picChg chg="del">
          <ac:chgData name="Valeria Panina" userId="S::panina@unhcr.org::505accc5-838e-4638-bb31-cd58a6e6a31b" providerId="AD" clId="Web-{9B7064BC-2D7C-65D3-3D06-2F33CF37766A}" dt="2025-03-03T13:51:16.397" v="2"/>
          <ac:picMkLst>
            <pc:docMk/>
            <pc:sldMk cId="3896029603" sldId="538"/>
            <ac:picMk id="7" creationId="{26622469-245A-1EC1-EA49-9A02B6608A99}"/>
          </ac:picMkLst>
        </pc:picChg>
      </pc:sldChg>
      <pc:sldChg chg="addSp delSp modSp add">
        <pc:chgData name="Valeria Panina" userId="S::panina@unhcr.org::505accc5-838e-4638-bb31-cd58a6e6a31b" providerId="AD" clId="Web-{9B7064BC-2D7C-65D3-3D06-2F33CF37766A}" dt="2025-03-03T17:27:59.708" v="64" actId="14100"/>
        <pc:sldMkLst>
          <pc:docMk/>
          <pc:sldMk cId="4195341663" sldId="542"/>
        </pc:sldMkLst>
        <pc:spChg chg="mod">
          <ac:chgData name="Valeria Panina" userId="S::panina@unhcr.org::505accc5-838e-4638-bb31-cd58a6e6a31b" providerId="AD" clId="Web-{9B7064BC-2D7C-65D3-3D06-2F33CF37766A}" dt="2025-03-03T15:30:41.089" v="55" actId="1076"/>
          <ac:spMkLst>
            <pc:docMk/>
            <pc:sldMk cId="4195341663" sldId="542"/>
            <ac:spMk id="7" creationId="{B02E638A-BA52-4F8C-27D9-61937784AB62}"/>
          </ac:spMkLst>
        </pc:spChg>
        <pc:spChg chg="mod">
          <ac:chgData name="Valeria Panina" userId="S::panina@unhcr.org::505accc5-838e-4638-bb31-cd58a6e6a31b" providerId="AD" clId="Web-{9B7064BC-2D7C-65D3-3D06-2F33CF37766A}" dt="2025-03-03T15:30:36.261" v="54" actId="1076"/>
          <ac:spMkLst>
            <pc:docMk/>
            <pc:sldMk cId="4195341663" sldId="542"/>
            <ac:spMk id="11" creationId="{A304FB84-FC94-BC03-FE0D-C7E71865875C}"/>
          </ac:spMkLst>
        </pc:spChg>
        <pc:picChg chg="add mod">
          <ac:chgData name="Valeria Panina" userId="S::panina@unhcr.org::505accc5-838e-4638-bb31-cd58a6e6a31b" providerId="AD" clId="Web-{9B7064BC-2D7C-65D3-3D06-2F33CF37766A}" dt="2025-03-03T17:27:44.895" v="61" actId="14100"/>
          <ac:picMkLst>
            <pc:docMk/>
            <pc:sldMk cId="4195341663" sldId="542"/>
            <ac:picMk id="2" creationId="{6CBD440B-CDB6-D8F1-3898-CCA792CC444B}"/>
          </ac:picMkLst>
        </pc:picChg>
        <pc:picChg chg="add mod">
          <ac:chgData name="Valeria Panina" userId="S::panina@unhcr.org::505accc5-838e-4638-bb31-cd58a6e6a31b" providerId="AD" clId="Web-{9B7064BC-2D7C-65D3-3D06-2F33CF37766A}" dt="2025-03-03T17:27:59.708" v="64" actId="14100"/>
          <ac:picMkLst>
            <pc:docMk/>
            <pc:sldMk cId="4195341663" sldId="542"/>
            <ac:picMk id="3" creationId="{8B73D1B7-01AB-9C14-CEBE-2A39479787E2}"/>
          </ac:picMkLst>
        </pc:picChg>
        <pc:picChg chg="del">
          <ac:chgData name="Valeria Panina" userId="S::panina@unhcr.org::505accc5-838e-4638-bb31-cd58a6e6a31b" providerId="AD" clId="Web-{9B7064BC-2D7C-65D3-3D06-2F33CF37766A}" dt="2025-03-03T14:30:02.559" v="14"/>
          <ac:picMkLst>
            <pc:docMk/>
            <pc:sldMk cId="4195341663" sldId="542"/>
            <ac:picMk id="5" creationId="{83E57E79-9D76-63DB-0626-D9CD8AEBDF8B}"/>
          </ac:picMkLst>
        </pc:picChg>
        <pc:picChg chg="del">
          <ac:chgData name="Valeria Panina" userId="S::panina@unhcr.org::505accc5-838e-4638-bb31-cd58a6e6a31b" providerId="AD" clId="Web-{9B7064BC-2D7C-65D3-3D06-2F33CF37766A}" dt="2025-03-03T14:30:03.356" v="15"/>
          <ac:picMkLst>
            <pc:docMk/>
            <pc:sldMk cId="4195341663" sldId="542"/>
            <ac:picMk id="9" creationId="{CA4C70D0-7E97-75B6-3805-C92394A6FD28}"/>
          </ac:picMkLst>
        </pc:picChg>
      </pc:sldChg>
    </pc:docChg>
  </pc:docChgLst>
  <pc:docChgLst>
    <pc:chgData name="Maksym Davidich" userId="d255d5a0-9a0e-4ebb-b7a4-cb1173c513ca" providerId="ADAL" clId="{E96F4FAF-1319-4285-82E3-1100573C67A4}"/>
    <pc:docChg chg="undo custSel addSld modSld">
      <pc:chgData name="Maksym Davidich" userId="d255d5a0-9a0e-4ebb-b7a4-cb1173c513ca" providerId="ADAL" clId="{E96F4FAF-1319-4285-82E3-1100573C67A4}" dt="2025-03-18T08:14:59.604" v="403" actId="962"/>
      <pc:docMkLst>
        <pc:docMk/>
      </pc:docMkLst>
      <pc:sldChg chg="addSp delSp modSp add mod">
        <pc:chgData name="Maksym Davidich" userId="d255d5a0-9a0e-4ebb-b7a4-cb1173c513ca" providerId="ADAL" clId="{E96F4FAF-1319-4285-82E3-1100573C67A4}" dt="2025-03-18T07:53:34.963" v="208" actId="14100"/>
        <pc:sldMkLst>
          <pc:docMk/>
          <pc:sldMk cId="3885673837" sldId="541"/>
        </pc:sldMkLst>
        <pc:spChg chg="mod">
          <ac:chgData name="Maksym Davidich" userId="d255d5a0-9a0e-4ebb-b7a4-cb1173c513ca" providerId="ADAL" clId="{E96F4FAF-1319-4285-82E3-1100573C67A4}" dt="2025-03-18T07:53:34.963" v="208" actId="14100"/>
          <ac:spMkLst>
            <pc:docMk/>
            <pc:sldMk cId="3885673837" sldId="541"/>
            <ac:spMk id="2" creationId="{E8A3CFFE-1FA0-A6F5-7CDB-E4E33B825ED5}"/>
          </ac:spMkLst>
        </pc:spChg>
        <pc:picChg chg="add mod">
          <ac:chgData name="Maksym Davidich" userId="d255d5a0-9a0e-4ebb-b7a4-cb1173c513ca" providerId="ADAL" clId="{E96F4FAF-1319-4285-82E3-1100573C67A4}" dt="2025-03-17T14:28:19.008" v="8" actId="1076"/>
          <ac:picMkLst>
            <pc:docMk/>
            <pc:sldMk cId="3885673837" sldId="541"/>
            <ac:picMk id="4" creationId="{535CBC78-0245-B166-0E2E-AF4EF6AEF38F}"/>
          </ac:picMkLst>
        </pc:picChg>
        <pc:picChg chg="del">
          <ac:chgData name="Maksym Davidich" userId="d255d5a0-9a0e-4ebb-b7a4-cb1173c513ca" providerId="ADAL" clId="{E96F4FAF-1319-4285-82E3-1100573C67A4}" dt="2025-03-17T14:27:58.902" v="2" actId="478"/>
          <ac:picMkLst>
            <pc:docMk/>
            <pc:sldMk cId="3885673837" sldId="541"/>
            <ac:picMk id="17" creationId="{4666F28E-28BE-2A6D-11D8-EC9EB1556978}"/>
          </ac:picMkLst>
        </pc:picChg>
        <pc:picChg chg="del">
          <ac:chgData name="Maksym Davidich" userId="d255d5a0-9a0e-4ebb-b7a4-cb1173c513ca" providerId="ADAL" clId="{E96F4FAF-1319-4285-82E3-1100573C67A4}" dt="2025-03-17T14:27:57.287" v="1" actId="478"/>
          <ac:picMkLst>
            <pc:docMk/>
            <pc:sldMk cId="3885673837" sldId="541"/>
            <ac:picMk id="19" creationId="{CDF22F45-BC76-AF89-D9F9-553479618085}"/>
          </ac:picMkLst>
        </pc:picChg>
      </pc:sldChg>
      <pc:sldChg chg="addSp delSp modSp add mod">
        <pc:chgData name="Maksym Davidich" userId="d255d5a0-9a0e-4ebb-b7a4-cb1173c513ca" providerId="ADAL" clId="{E96F4FAF-1319-4285-82E3-1100573C67A4}" dt="2025-03-18T07:53:46.101" v="211"/>
        <pc:sldMkLst>
          <pc:docMk/>
          <pc:sldMk cId="517221971" sldId="542"/>
        </pc:sldMkLst>
        <pc:spChg chg="del">
          <ac:chgData name="Maksym Davidich" userId="d255d5a0-9a0e-4ebb-b7a4-cb1173c513ca" providerId="ADAL" clId="{E96F4FAF-1319-4285-82E3-1100573C67A4}" dt="2025-03-18T07:53:41.533" v="209" actId="478"/>
          <ac:spMkLst>
            <pc:docMk/>
            <pc:sldMk cId="517221971" sldId="542"/>
            <ac:spMk id="2" creationId="{E8A3CFFE-1FA0-A6F5-7CDB-E4E33B825ED5}"/>
          </ac:spMkLst>
        </pc:spChg>
        <pc:spChg chg="add del mod">
          <ac:chgData name="Maksym Davidich" userId="d255d5a0-9a0e-4ebb-b7a4-cb1173c513ca" providerId="ADAL" clId="{E96F4FAF-1319-4285-82E3-1100573C67A4}" dt="2025-03-18T07:53:44.523" v="210" actId="478"/>
          <ac:spMkLst>
            <pc:docMk/>
            <pc:sldMk cId="517221971" sldId="542"/>
            <ac:spMk id="6" creationId="{33478879-581C-C6CF-D355-2F3F879B8923}"/>
          </ac:spMkLst>
        </pc:spChg>
        <pc:spChg chg="add mod">
          <ac:chgData name="Maksym Davidich" userId="d255d5a0-9a0e-4ebb-b7a4-cb1173c513ca" providerId="ADAL" clId="{E96F4FAF-1319-4285-82E3-1100573C67A4}" dt="2025-03-18T07:53:46.101" v="211"/>
          <ac:spMkLst>
            <pc:docMk/>
            <pc:sldMk cId="517221971" sldId="542"/>
            <ac:spMk id="7" creationId="{A3708A1B-6D8C-4291-B1BF-E2A08C0C0386}"/>
          </ac:spMkLst>
        </pc:spChg>
        <pc:picChg chg="del">
          <ac:chgData name="Maksym Davidich" userId="d255d5a0-9a0e-4ebb-b7a4-cb1173c513ca" providerId="ADAL" clId="{E96F4FAF-1319-4285-82E3-1100573C67A4}" dt="2025-03-17T15:34:34.229" v="10" actId="478"/>
          <ac:picMkLst>
            <pc:docMk/>
            <pc:sldMk cId="517221971" sldId="542"/>
            <ac:picMk id="4" creationId="{535CBC78-0245-B166-0E2E-AF4EF6AEF38F}"/>
          </ac:picMkLst>
        </pc:picChg>
        <pc:picChg chg="add mod">
          <ac:chgData name="Maksym Davidich" userId="d255d5a0-9a0e-4ebb-b7a4-cb1173c513ca" providerId="ADAL" clId="{E96F4FAF-1319-4285-82E3-1100573C67A4}" dt="2025-03-17T15:40:56.307" v="15" actId="1076"/>
          <ac:picMkLst>
            <pc:docMk/>
            <pc:sldMk cId="517221971" sldId="542"/>
            <ac:picMk id="5" creationId="{BD5B8819-E439-B05F-8E7B-CF33532FE870}"/>
          </ac:picMkLst>
        </pc:picChg>
      </pc:sldChg>
      <pc:sldChg chg="addSp delSp modSp add mod">
        <pc:chgData name="Maksym Davidich" userId="d255d5a0-9a0e-4ebb-b7a4-cb1173c513ca" providerId="ADAL" clId="{E96F4FAF-1319-4285-82E3-1100573C67A4}" dt="2025-03-18T07:51:06.399" v="90" actId="20577"/>
        <pc:sldMkLst>
          <pc:docMk/>
          <pc:sldMk cId="1996774768" sldId="543"/>
        </pc:sldMkLst>
        <pc:spChg chg="mod">
          <ac:chgData name="Maksym Davidich" userId="d255d5a0-9a0e-4ebb-b7a4-cb1173c513ca" providerId="ADAL" clId="{E96F4FAF-1319-4285-82E3-1100573C67A4}" dt="2025-03-18T07:51:06.399" v="90" actId="20577"/>
          <ac:spMkLst>
            <pc:docMk/>
            <pc:sldMk cId="1996774768" sldId="543"/>
            <ac:spMk id="2" creationId="{E8A3CFFE-1FA0-A6F5-7CDB-E4E33B825ED5}"/>
          </ac:spMkLst>
        </pc:spChg>
        <pc:spChg chg="add del">
          <ac:chgData name="Maksym Davidich" userId="d255d5a0-9a0e-4ebb-b7a4-cb1173c513ca" providerId="ADAL" clId="{E96F4FAF-1319-4285-82E3-1100573C67A4}" dt="2025-03-17T15:42:38.116" v="30" actId="22"/>
          <ac:spMkLst>
            <pc:docMk/>
            <pc:sldMk cId="1996774768" sldId="543"/>
            <ac:spMk id="7" creationId="{BA58F392-853E-AFF3-1484-3337C587317E}"/>
          </ac:spMkLst>
        </pc:spChg>
        <pc:graphicFrameChg chg="add mod">
          <ac:chgData name="Maksym Davidich" userId="d255d5a0-9a0e-4ebb-b7a4-cb1173c513ca" providerId="ADAL" clId="{E96F4FAF-1319-4285-82E3-1100573C67A4}" dt="2025-03-17T15:41:14.946" v="19"/>
          <ac:graphicFrameMkLst>
            <pc:docMk/>
            <pc:sldMk cId="1996774768" sldId="543"/>
            <ac:graphicFrameMk id="3" creationId="{2CA08995-DA6D-91D9-195A-4BC8DFF1857A}"/>
          </ac:graphicFrameMkLst>
        </pc:graphicFrameChg>
        <pc:graphicFrameChg chg="add mod modGraphic">
          <ac:chgData name="Maksym Davidich" userId="d255d5a0-9a0e-4ebb-b7a4-cb1173c513ca" providerId="ADAL" clId="{E96F4FAF-1319-4285-82E3-1100573C67A4}" dt="2025-03-17T15:43:05.026" v="33" actId="1076"/>
          <ac:graphicFrameMkLst>
            <pc:docMk/>
            <pc:sldMk cId="1996774768" sldId="543"/>
            <ac:graphicFrameMk id="4" creationId="{D839A34B-9F91-D852-3A7D-E758C1F02149}"/>
          </ac:graphicFrameMkLst>
        </pc:graphicFrameChg>
        <pc:graphicFrameChg chg="add mod">
          <ac:chgData name="Maksym Davidich" userId="d255d5a0-9a0e-4ebb-b7a4-cb1173c513ca" providerId="ADAL" clId="{E96F4FAF-1319-4285-82E3-1100573C67A4}" dt="2025-03-17T15:42:32.540" v="27"/>
          <ac:graphicFrameMkLst>
            <pc:docMk/>
            <pc:sldMk cId="1996774768" sldId="543"/>
            <ac:graphicFrameMk id="5" creationId="{B6EB3EAA-04E6-C099-1DE6-913EB6045939}"/>
          </ac:graphicFrameMkLst>
        </pc:graphicFrameChg>
        <pc:graphicFrameChg chg="add mod modGraphic">
          <ac:chgData name="Maksym Davidich" userId="d255d5a0-9a0e-4ebb-b7a4-cb1173c513ca" providerId="ADAL" clId="{E96F4FAF-1319-4285-82E3-1100573C67A4}" dt="2025-03-18T07:46:49.844" v="64" actId="404"/>
          <ac:graphicFrameMkLst>
            <pc:docMk/>
            <pc:sldMk cId="1996774768" sldId="543"/>
            <ac:graphicFrameMk id="8" creationId="{E60B5153-85D1-5246-88FA-7B1104D959EA}"/>
          </ac:graphicFrameMkLst>
        </pc:graphicFrameChg>
        <pc:graphicFrameChg chg="add mod">
          <ac:chgData name="Maksym Davidich" userId="d255d5a0-9a0e-4ebb-b7a4-cb1173c513ca" providerId="ADAL" clId="{E96F4FAF-1319-4285-82E3-1100573C67A4}" dt="2025-03-18T07:45:26.863" v="47"/>
          <ac:graphicFrameMkLst>
            <pc:docMk/>
            <pc:sldMk cId="1996774768" sldId="543"/>
            <ac:graphicFrameMk id="9" creationId="{C54F2240-40F9-365A-034D-B151CC4D0570}"/>
          </ac:graphicFrameMkLst>
        </pc:graphicFrameChg>
        <pc:graphicFrameChg chg="add mod modGraphic">
          <ac:chgData name="Maksym Davidich" userId="d255d5a0-9a0e-4ebb-b7a4-cb1173c513ca" providerId="ADAL" clId="{E96F4FAF-1319-4285-82E3-1100573C67A4}" dt="2025-03-18T07:46:06.264" v="58" actId="403"/>
          <ac:graphicFrameMkLst>
            <pc:docMk/>
            <pc:sldMk cId="1996774768" sldId="543"/>
            <ac:graphicFrameMk id="10" creationId="{38E70097-AC8D-8E17-CE12-0050B2727C62}"/>
          </ac:graphicFrameMkLst>
        </pc:graphicFrameChg>
        <pc:graphicFrameChg chg="add mod">
          <ac:chgData name="Maksym Davidich" userId="d255d5a0-9a0e-4ebb-b7a4-cb1173c513ca" providerId="ADAL" clId="{E96F4FAF-1319-4285-82E3-1100573C67A4}" dt="2025-03-18T07:46:26.608" v="59"/>
          <ac:graphicFrameMkLst>
            <pc:docMk/>
            <pc:sldMk cId="1996774768" sldId="543"/>
            <ac:graphicFrameMk id="11" creationId="{647A80FC-552B-7244-BA90-BDB60F9DBFA9}"/>
          </ac:graphicFrameMkLst>
        </pc:graphicFrameChg>
        <pc:graphicFrameChg chg="add mod modGraphic">
          <ac:chgData name="Maksym Davidich" userId="d255d5a0-9a0e-4ebb-b7a4-cb1173c513ca" providerId="ADAL" clId="{E96F4FAF-1319-4285-82E3-1100573C67A4}" dt="2025-03-18T07:47:11.165" v="68" actId="1076"/>
          <ac:graphicFrameMkLst>
            <pc:docMk/>
            <pc:sldMk cId="1996774768" sldId="543"/>
            <ac:graphicFrameMk id="12" creationId="{BDF5E496-D07F-7D0F-6ADD-A5B828615DCF}"/>
          </ac:graphicFrameMkLst>
        </pc:graphicFrameChg>
        <pc:graphicFrameChg chg="add mod">
          <ac:chgData name="Maksym Davidich" userId="d255d5a0-9a0e-4ebb-b7a4-cb1173c513ca" providerId="ADAL" clId="{E96F4FAF-1319-4285-82E3-1100573C67A4}" dt="2025-03-18T07:47:31.082" v="69"/>
          <ac:graphicFrameMkLst>
            <pc:docMk/>
            <pc:sldMk cId="1996774768" sldId="543"/>
            <ac:graphicFrameMk id="13" creationId="{E5B85845-C7E9-E5CD-D357-7554E8690D1B}"/>
          </ac:graphicFrameMkLst>
        </pc:graphicFrameChg>
        <pc:graphicFrameChg chg="add mod modGraphic">
          <ac:chgData name="Maksym Davidich" userId="d255d5a0-9a0e-4ebb-b7a4-cb1173c513ca" providerId="ADAL" clId="{E96F4FAF-1319-4285-82E3-1100573C67A4}" dt="2025-03-18T07:47:47.971" v="75" actId="14100"/>
          <ac:graphicFrameMkLst>
            <pc:docMk/>
            <pc:sldMk cId="1996774768" sldId="543"/>
            <ac:graphicFrameMk id="14" creationId="{A9F40961-0348-E247-158D-AC5EE3F43455}"/>
          </ac:graphicFrameMkLst>
        </pc:graphicFrameChg>
        <pc:picChg chg="del">
          <ac:chgData name="Maksym Davidich" userId="d255d5a0-9a0e-4ebb-b7a4-cb1173c513ca" providerId="ADAL" clId="{E96F4FAF-1319-4285-82E3-1100573C67A4}" dt="2025-03-17T15:41:04.433" v="18" actId="478"/>
          <ac:picMkLst>
            <pc:docMk/>
            <pc:sldMk cId="1996774768" sldId="543"/>
            <ac:picMk id="17" creationId="{4666F28E-28BE-2A6D-11D8-EC9EB1556978}"/>
          </ac:picMkLst>
        </pc:picChg>
        <pc:picChg chg="del">
          <ac:chgData name="Maksym Davidich" userId="d255d5a0-9a0e-4ebb-b7a4-cb1173c513ca" providerId="ADAL" clId="{E96F4FAF-1319-4285-82E3-1100573C67A4}" dt="2025-03-17T15:41:03.727" v="17" actId="478"/>
          <ac:picMkLst>
            <pc:docMk/>
            <pc:sldMk cId="1996774768" sldId="543"/>
            <ac:picMk id="19" creationId="{CDF22F45-BC76-AF89-D9F9-553479618085}"/>
          </ac:picMkLst>
        </pc:picChg>
      </pc:sldChg>
      <pc:sldChg chg="addSp delSp modSp add mod">
        <pc:chgData name="Maksym Davidich" userId="d255d5a0-9a0e-4ebb-b7a4-cb1173c513ca" providerId="ADAL" clId="{E96F4FAF-1319-4285-82E3-1100573C67A4}" dt="2025-03-18T08:14:59.604" v="403" actId="962"/>
        <pc:sldMkLst>
          <pc:docMk/>
          <pc:sldMk cId="738719126" sldId="544"/>
        </pc:sldMkLst>
        <pc:spChg chg="mod">
          <ac:chgData name="Maksym Davidich" userId="d255d5a0-9a0e-4ebb-b7a4-cb1173c513ca" providerId="ADAL" clId="{E96F4FAF-1319-4285-82E3-1100573C67A4}" dt="2025-03-18T07:55:38.392" v="223" actId="404"/>
          <ac:spMkLst>
            <pc:docMk/>
            <pc:sldMk cId="738719126" sldId="544"/>
            <ac:spMk id="2" creationId="{E8A3CFFE-1FA0-A6F5-7CDB-E4E33B825ED5}"/>
          </ac:spMkLst>
        </pc:spChg>
        <pc:spChg chg="add mod">
          <ac:chgData name="Maksym Davidich" userId="d255d5a0-9a0e-4ebb-b7a4-cb1173c513ca" providerId="ADAL" clId="{E96F4FAF-1319-4285-82E3-1100573C67A4}" dt="2025-03-18T07:41:06.481" v="38"/>
          <ac:spMkLst>
            <pc:docMk/>
            <pc:sldMk cId="738719126" sldId="544"/>
            <ac:spMk id="4" creationId="{47D02718-1D02-3D35-E530-5D0680034BB6}"/>
          </ac:spMkLst>
        </pc:spChg>
        <pc:spChg chg="add del mod">
          <ac:chgData name="Maksym Davidich" userId="d255d5a0-9a0e-4ebb-b7a4-cb1173c513ca" providerId="ADAL" clId="{E96F4FAF-1319-4285-82E3-1100573C67A4}" dt="2025-03-18T07:56:04.806" v="226" actId="478"/>
          <ac:spMkLst>
            <pc:docMk/>
            <pc:sldMk cId="738719126" sldId="544"/>
            <ac:spMk id="6" creationId="{DC4E98D6-2A78-65D4-CD96-1D503FD13199}"/>
          </ac:spMkLst>
        </pc:spChg>
        <pc:spChg chg="add del mod">
          <ac:chgData name="Maksym Davidich" userId="d255d5a0-9a0e-4ebb-b7a4-cb1173c513ca" providerId="ADAL" clId="{E96F4FAF-1319-4285-82E3-1100573C67A4}" dt="2025-03-18T07:41:39.593" v="41" actId="478"/>
          <ac:spMkLst>
            <pc:docMk/>
            <pc:sldMk cId="738719126" sldId="544"/>
            <ac:spMk id="7" creationId="{5DA0ABAA-A0FA-ED57-AAFD-08FFD74D2425}"/>
          </ac:spMkLst>
        </pc:spChg>
        <pc:graphicFrameChg chg="add del mod modGraphic">
          <ac:chgData name="Maksym Davidich" userId="d255d5a0-9a0e-4ebb-b7a4-cb1173c513ca" providerId="ADAL" clId="{E96F4FAF-1319-4285-82E3-1100573C67A4}" dt="2025-03-18T07:56:01.441" v="225" actId="478"/>
          <ac:graphicFrameMkLst>
            <pc:docMk/>
            <pc:sldMk cId="738719126" sldId="544"/>
            <ac:graphicFrameMk id="3" creationId="{CB914CFE-2800-DCA1-0906-76B0AEFAE363}"/>
          </ac:graphicFrameMkLst>
        </pc:graphicFrameChg>
        <pc:picChg chg="del">
          <ac:chgData name="Maksym Davidich" userId="d255d5a0-9a0e-4ebb-b7a4-cb1173c513ca" providerId="ADAL" clId="{E96F4FAF-1319-4285-82E3-1100573C67A4}" dt="2025-03-17T15:46:20.682" v="37" actId="478"/>
          <ac:picMkLst>
            <pc:docMk/>
            <pc:sldMk cId="738719126" sldId="544"/>
            <ac:picMk id="5" creationId="{BD5B8819-E439-B05F-8E7B-CF33532FE870}"/>
          </ac:picMkLst>
        </pc:picChg>
        <pc:picChg chg="add mod">
          <ac:chgData name="Maksym Davidich" userId="d255d5a0-9a0e-4ebb-b7a4-cb1173c513ca" providerId="ADAL" clId="{E96F4FAF-1319-4285-82E3-1100573C67A4}" dt="2025-03-18T08:14:59.604" v="403" actId="962"/>
          <ac:picMkLst>
            <pc:docMk/>
            <pc:sldMk cId="738719126" sldId="544"/>
            <ac:picMk id="9" creationId="{37AB00CD-6788-4F4E-FD63-D895C503F68F}"/>
          </ac:picMkLst>
        </pc:picChg>
      </pc:sldChg>
      <pc:sldChg chg="delSp add">
        <pc:chgData name="Maksym Davidich" userId="d255d5a0-9a0e-4ebb-b7a4-cb1173c513ca" providerId="ADAL" clId="{E96F4FAF-1319-4285-82E3-1100573C67A4}" dt="2025-03-18T07:56:09.615" v="227" actId="478"/>
        <pc:sldMkLst>
          <pc:docMk/>
          <pc:sldMk cId="666088175" sldId="545"/>
        </pc:sldMkLst>
        <pc:spChg chg="del">
          <ac:chgData name="Maksym Davidich" userId="d255d5a0-9a0e-4ebb-b7a4-cb1173c513ca" providerId="ADAL" clId="{E96F4FAF-1319-4285-82E3-1100573C67A4}" dt="2025-03-18T07:56:09.615" v="227" actId="478"/>
          <ac:spMkLst>
            <pc:docMk/>
            <pc:sldMk cId="666088175" sldId="545"/>
            <ac:spMk id="6" creationId="{DC4E98D6-2A78-65D4-CD96-1D503FD13199}"/>
          </ac:spMkLst>
        </pc:spChg>
      </pc:sldChg>
    </pc:docChg>
  </pc:docChgLst>
  <pc:docChgLst>
    <pc:chgData name="Renee Wynveen" userId="aa63adf7-1bc0-42db-a45a-4059068a13f5" providerId="ADAL" clId="{D9F73F8A-65EF-4513-8030-D8EF2D15CED7}"/>
    <pc:docChg chg="custSel addSld modSld">
      <pc:chgData name="Renee Wynveen" userId="aa63adf7-1bc0-42db-a45a-4059068a13f5" providerId="ADAL" clId="{D9F73F8A-65EF-4513-8030-D8EF2D15CED7}" dt="2025-03-17T17:02:00.999" v="41" actId="14100"/>
      <pc:docMkLst>
        <pc:docMk/>
      </pc:docMkLst>
      <pc:sldChg chg="addSp delSp modSp new mod modClrScheme chgLayout">
        <pc:chgData name="Renee Wynveen" userId="aa63adf7-1bc0-42db-a45a-4059068a13f5" providerId="ADAL" clId="{D9F73F8A-65EF-4513-8030-D8EF2D15CED7}" dt="2025-03-17T17:02:00.999" v="41" actId="14100"/>
        <pc:sldMkLst>
          <pc:docMk/>
          <pc:sldMk cId="358241134" sldId="540"/>
        </pc:sldMkLst>
        <pc:spChg chg="mod">
          <ac:chgData name="Renee Wynveen" userId="aa63adf7-1bc0-42db-a45a-4059068a13f5" providerId="ADAL" clId="{D9F73F8A-65EF-4513-8030-D8EF2D15CED7}" dt="2025-03-17T17:01:19.836" v="33" actId="14100"/>
          <ac:spMkLst>
            <pc:docMk/>
            <pc:sldMk cId="358241134" sldId="540"/>
            <ac:spMk id="2" creationId="{164D2BEA-659A-B961-4FEE-AF86BE410066}"/>
          </ac:spMkLst>
        </pc:spChg>
        <pc:spChg chg="del">
          <ac:chgData name="Renee Wynveen" userId="aa63adf7-1bc0-42db-a45a-4059068a13f5" providerId="ADAL" clId="{D9F73F8A-65EF-4513-8030-D8EF2D15CED7}" dt="2025-03-17T17:00:18.830" v="22" actId="478"/>
          <ac:spMkLst>
            <pc:docMk/>
            <pc:sldMk cId="358241134" sldId="540"/>
            <ac:spMk id="3" creationId="{50BAFD87-9FBB-DB9C-52F2-493A0E79D023}"/>
          </ac:spMkLst>
        </pc:spChg>
        <pc:spChg chg="del">
          <ac:chgData name="Renee Wynveen" userId="aa63adf7-1bc0-42db-a45a-4059068a13f5" providerId="ADAL" clId="{D9F73F8A-65EF-4513-8030-D8EF2D15CED7}" dt="2025-03-17T17:00:20.037" v="23"/>
          <ac:spMkLst>
            <pc:docMk/>
            <pc:sldMk cId="358241134" sldId="540"/>
            <ac:spMk id="4" creationId="{6FBE96B2-6A37-A7B9-1600-8BA2C0027278}"/>
          </ac:spMkLst>
        </pc:spChg>
        <pc:spChg chg="add del mod">
          <ac:chgData name="Renee Wynveen" userId="aa63adf7-1bc0-42db-a45a-4059068a13f5" providerId="ADAL" clId="{D9F73F8A-65EF-4513-8030-D8EF2D15CED7}" dt="2025-03-17T17:00:30.788" v="25" actId="478"/>
          <ac:spMkLst>
            <pc:docMk/>
            <pc:sldMk cId="358241134" sldId="540"/>
            <ac:spMk id="10" creationId="{4CB256CE-9779-304B-D3AF-FEDB793245BB}"/>
          </ac:spMkLst>
        </pc:spChg>
        <pc:graphicFrameChg chg="add mod modGraphic">
          <ac:chgData name="Renee Wynveen" userId="aa63adf7-1bc0-42db-a45a-4059068a13f5" providerId="ADAL" clId="{D9F73F8A-65EF-4513-8030-D8EF2D15CED7}" dt="2025-03-17T17:00:26.430" v="24" actId="26606"/>
          <ac:graphicFrameMkLst>
            <pc:docMk/>
            <pc:sldMk cId="358241134" sldId="540"/>
            <ac:graphicFrameMk id="5" creationId="{AB5E5E05-149A-3C71-6DBA-979288E86F46}"/>
          </ac:graphicFrameMkLst>
        </pc:graphicFrameChg>
        <pc:picChg chg="add mod">
          <ac:chgData name="Renee Wynveen" userId="aa63adf7-1bc0-42db-a45a-4059068a13f5" providerId="ADAL" clId="{D9F73F8A-65EF-4513-8030-D8EF2D15CED7}" dt="2025-03-17T17:01:28.562" v="35" actId="1076"/>
          <ac:picMkLst>
            <pc:docMk/>
            <pc:sldMk cId="358241134" sldId="540"/>
            <ac:picMk id="7" creationId="{90B3DEF5-4C9E-E1E2-59E1-71912004CF4E}"/>
          </ac:picMkLst>
        </pc:picChg>
        <pc:picChg chg="add mod">
          <ac:chgData name="Renee Wynveen" userId="aa63adf7-1bc0-42db-a45a-4059068a13f5" providerId="ADAL" clId="{D9F73F8A-65EF-4513-8030-D8EF2D15CED7}" dt="2025-03-17T17:02:00.999" v="41" actId="14100"/>
          <ac:picMkLst>
            <pc:docMk/>
            <pc:sldMk cId="358241134" sldId="540"/>
            <ac:picMk id="9" creationId="{508D7748-AAB1-CD2F-8E0F-FCC6AB563A6B}"/>
          </ac:picMkLst>
        </pc:picChg>
      </pc:sldChg>
    </pc:docChg>
  </pc:docChgLst>
  <pc:docChgLst>
    <pc:chgData name="Renee Wynveen" userId="S::wynveen@unhcr.org::aa63adf7-1bc0-42db-a45a-4059068a13f5" providerId="AD" clId="Web-{534C47A7-0960-45FB-8282-A1C886722B20}"/>
    <pc:docChg chg="modSld">
      <pc:chgData name="Renee Wynveen" userId="S::wynveen@unhcr.org::aa63adf7-1bc0-42db-a45a-4059068a13f5" providerId="AD" clId="Web-{534C47A7-0960-45FB-8282-A1C886722B20}" dt="2025-05-14T05:40:57.270" v="193"/>
      <pc:docMkLst>
        <pc:docMk/>
      </pc:docMkLst>
      <pc:sldChg chg="modSp">
        <pc:chgData name="Renee Wynveen" userId="S::wynveen@unhcr.org::aa63adf7-1bc0-42db-a45a-4059068a13f5" providerId="AD" clId="Web-{534C47A7-0960-45FB-8282-A1C886722B20}" dt="2025-05-14T05:40:57.270" v="193"/>
        <pc:sldMkLst>
          <pc:docMk/>
          <pc:sldMk cId="3101539904" sldId="525"/>
        </pc:sldMkLst>
        <pc:graphicFrameChg chg="mod modGraphic">
          <ac:chgData name="Renee Wynveen" userId="S::wynveen@unhcr.org::aa63adf7-1bc0-42db-a45a-4059068a13f5" providerId="AD" clId="Web-{534C47A7-0960-45FB-8282-A1C886722B20}" dt="2025-05-14T05:40:57.270" v="193"/>
          <ac:graphicFrameMkLst>
            <pc:docMk/>
            <pc:sldMk cId="3101539904" sldId="525"/>
            <ac:graphicFrameMk id="5" creationId="{55387ADD-8329-266C-F915-B7D08A77A5C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14/05/2025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74638"/>
            <a:ext cx="8515350" cy="540834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Donetsk Shelter Cluster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322" y="757820"/>
            <a:ext cx="2597305" cy="260853"/>
          </a:xfrm>
        </p:spPr>
        <p:txBody>
          <a:bodyPr wrap="square" anchor="t"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/>
              <a:t>1</a:t>
            </a:r>
            <a:r>
              <a:rPr lang="en-US"/>
              <a:t>4</a:t>
            </a:r>
            <a:r>
              <a:rPr lang="en-GB" baseline="30000" err="1"/>
              <a:t>th</a:t>
            </a:r>
            <a:r>
              <a:rPr lang="en-GB"/>
              <a:t> May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D36A0-62D2-B8F4-A8D9-AB5A2637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52500"/>
            <a:ext cx="7778750" cy="5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4F3A59-5714-6735-A122-8CEAC930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121"/>
            <a:ext cx="9144000" cy="49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E94C-0C8D-2B23-8814-FD630DBF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Frontline Understanding in Updated Activity Handbook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9F42F-E713-7108-8560-5E3A6680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635" y="1531938"/>
            <a:ext cx="6959365" cy="469757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27427-46B0-5419-4CAC-77C0DB1A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487488"/>
            <a:ext cx="1591236" cy="2032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CF7FC-C916-073F-C022-0BB80AE018F5}"/>
              </a:ext>
            </a:extLst>
          </p:cNvPr>
          <p:cNvSpPr txBox="1"/>
          <p:nvPr/>
        </p:nvSpPr>
        <p:spPr>
          <a:xfrm>
            <a:off x="14849" y="6146284"/>
            <a:ext cx="285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Ministry of Reintegration </a:t>
            </a:r>
          </a:p>
          <a:p>
            <a:r>
              <a:rPr lang="en-GB"/>
              <a:t>Order No. 309 of 22.11.2022</a:t>
            </a:r>
          </a:p>
        </p:txBody>
      </p:sp>
    </p:spTree>
    <p:extLst>
      <p:ext uri="{BB962C8B-B14F-4D97-AF65-F5344CB8AC3E}">
        <p14:creationId xmlns:p14="http://schemas.microsoft.com/office/powerpoint/2010/main" val="81446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C4D7-CB07-B4EB-2DEF-1CFD08703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0F37-00B8-39BD-67CF-681C45B6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2199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SIDAR data</a:t>
            </a:r>
            <a:r>
              <a:rPr lang="uk-UA"/>
              <a:t> </a:t>
            </a:r>
            <a:r>
              <a:rPr lang="en-US"/>
              <a:t>actualization</a:t>
            </a:r>
            <a:br>
              <a:rPr lang="en-US"/>
            </a:br>
            <a:r>
              <a:rPr lang="uk-UA"/>
              <a:t>Актуалізація даних у</a:t>
            </a:r>
            <a:r>
              <a:rPr lang="en-US"/>
              <a:t> SIDAR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8273C-D872-FF82-1515-DEF28A97A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5199"/>
            <a:ext cx="8229599" cy="639762"/>
          </a:xfrm>
        </p:spPr>
        <p:txBody>
          <a:bodyPr wrap="square" anchor="b">
            <a:noAutofit/>
          </a:bodyPr>
          <a:lstStyle/>
          <a:p>
            <a:pPr algn="ctr"/>
            <a:r>
              <a:rPr lang="en-US" sz="3600"/>
              <a:t>1000 ongoing activities!!!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28EB0A4-341C-52B4-98FC-A4E42B11E6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562052"/>
              </p:ext>
            </p:extLst>
          </p:nvPr>
        </p:nvGraphicFramePr>
        <p:xfrm>
          <a:off x="4645028" y="1960029"/>
          <a:ext cx="4114800" cy="4117443"/>
        </p:xfrm>
        <a:graphic>
          <a:graphicData uri="http://schemas.openxmlformats.org/drawingml/2006/table">
            <a:tbl>
              <a:tblPr/>
              <a:tblGrid>
                <a:gridCol w="2184009">
                  <a:extLst>
                    <a:ext uri="{9D8B030D-6E8A-4147-A177-3AD203B41FA5}">
                      <a16:colId xmlns:a16="http://schemas.microsoft.com/office/drawing/2014/main" val="1393311537"/>
                    </a:ext>
                  </a:extLst>
                </a:gridCol>
                <a:gridCol w="1930791">
                  <a:extLst>
                    <a:ext uri="{9D8B030D-6E8A-4147-A177-3AD203B41FA5}">
                      <a16:colId xmlns:a16="http://schemas.microsoft.com/office/drawing/2014/main" val="1044368129"/>
                    </a:ext>
                  </a:extLst>
                </a:gridCol>
              </a:tblGrid>
              <a:tr h="52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activities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7785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22074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537152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CaritasUA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12482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187853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960296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736211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HELP e.V.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712760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93638"/>
                  </a:ext>
                </a:extLst>
              </a:tr>
              <a:tr h="355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SOLIDAR SUISSE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509696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949957"/>
                  </a:ext>
                </a:extLst>
              </a:tr>
              <a:tr h="2794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905664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072E3F-E910-CAD0-7925-CCE464560F9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97304113"/>
              </p:ext>
            </p:extLst>
          </p:nvPr>
        </p:nvGraphicFramePr>
        <p:xfrm>
          <a:off x="457199" y="1960029"/>
          <a:ext cx="4041775" cy="3040608"/>
        </p:xfrm>
        <a:graphic>
          <a:graphicData uri="http://schemas.openxmlformats.org/drawingml/2006/table">
            <a:tbl>
              <a:tblPr/>
              <a:tblGrid>
                <a:gridCol w="977419">
                  <a:extLst>
                    <a:ext uri="{9D8B030D-6E8A-4147-A177-3AD203B41FA5}">
                      <a16:colId xmlns:a16="http://schemas.microsoft.com/office/drawing/2014/main" val="1495324019"/>
                    </a:ext>
                  </a:extLst>
                </a:gridCol>
                <a:gridCol w="3064356">
                  <a:extLst>
                    <a:ext uri="{9D8B030D-6E8A-4147-A177-3AD203B41FA5}">
                      <a16:colId xmlns:a16="http://schemas.microsoft.com/office/drawing/2014/main" val="2376181989"/>
                    </a:ext>
                  </a:extLst>
                </a:gridCol>
              </a:tblGrid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activities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15064"/>
                  </a:ext>
                </a:extLst>
              </a:tr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009957"/>
                  </a:ext>
                </a:extLst>
              </a:tr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80551"/>
                  </a:ext>
                </a:extLst>
              </a:tr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95078"/>
                  </a:ext>
                </a:extLst>
              </a:tr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92866"/>
                  </a:ext>
                </a:extLst>
              </a:tr>
              <a:tr h="5067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1080" marR="21080" marT="21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937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1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0BB6067-BEAB-98FB-A72C-012034AB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2025 </a:t>
            </a:r>
            <a:r>
              <a:rPr lang="en-US" err="1"/>
              <a:t>Donetska</a:t>
            </a:r>
            <a:r>
              <a:rPr lang="en-US"/>
              <a:t> Oblast Repairs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C375D-224A-092B-7C59-658D7705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6930"/>
            <a:ext cx="8229600" cy="403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89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909EB-2882-933C-DBF4-C85D9AA0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1166018"/>
            <a:ext cx="3190803" cy="4525963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B97AFC5-8768-2BC5-6A8B-1134988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341312"/>
          </a:xfrm>
        </p:spPr>
        <p:txBody>
          <a:bodyPr wrap="square" anchor="ctr">
            <a:normAutofit fontScale="90000"/>
          </a:bodyPr>
          <a:lstStyle/>
          <a:p>
            <a:r>
              <a:rPr lang="en-GB"/>
              <a:t>Activity Handbook</a:t>
            </a:r>
          </a:p>
        </p:txBody>
      </p:sp>
    </p:spTree>
    <p:extLst>
      <p:ext uri="{BB962C8B-B14F-4D97-AF65-F5344CB8AC3E}">
        <p14:creationId xmlns:p14="http://schemas.microsoft.com/office/powerpoint/2010/main" val="419377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E531-F55F-0784-8AFB-0F1489D0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5588"/>
            <a:ext cx="8229600" cy="341312"/>
          </a:xfrm>
        </p:spPr>
        <p:txBody>
          <a:bodyPr wrap="square" anchor="ctr">
            <a:normAutofit fontScale="90000"/>
          </a:bodyPr>
          <a:lstStyle/>
          <a:p>
            <a:r>
              <a:rPr lang="en-GB"/>
              <a:t>Activity Handbook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B91F55-523C-CE59-8D45-E9D6FE62C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68891"/>
              </p:ext>
            </p:extLst>
          </p:nvPr>
        </p:nvGraphicFramePr>
        <p:xfrm>
          <a:off x="539749" y="702317"/>
          <a:ext cx="7950201" cy="574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067">
                  <a:extLst>
                    <a:ext uri="{9D8B030D-6E8A-4147-A177-3AD203B41FA5}">
                      <a16:colId xmlns:a16="http://schemas.microsoft.com/office/drawing/2014/main" val="3911483434"/>
                    </a:ext>
                  </a:extLst>
                </a:gridCol>
                <a:gridCol w="2650067">
                  <a:extLst>
                    <a:ext uri="{9D8B030D-6E8A-4147-A177-3AD203B41FA5}">
                      <a16:colId xmlns:a16="http://schemas.microsoft.com/office/drawing/2014/main" val="2520724990"/>
                    </a:ext>
                  </a:extLst>
                </a:gridCol>
                <a:gridCol w="2650067">
                  <a:extLst>
                    <a:ext uri="{9D8B030D-6E8A-4147-A177-3AD203B41FA5}">
                      <a16:colId xmlns:a16="http://schemas.microsoft.com/office/drawing/2014/main" val="3380969669"/>
                    </a:ext>
                  </a:extLst>
                </a:gridCol>
              </a:tblGrid>
              <a:tr h="222249">
                <a:tc>
                  <a:txBody>
                    <a:bodyPr/>
                    <a:lstStyle/>
                    <a:p>
                      <a:r>
                        <a:rPr lang="en-GB" sz="80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Coordinationan/ Communication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Deduplication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87637"/>
                  </a:ext>
                </a:extLst>
              </a:tr>
              <a:tr h="284392">
                <a:tc>
                  <a:txBody>
                    <a:bodyPr/>
                    <a:lstStyle/>
                    <a:p>
                      <a:r>
                        <a:rPr lang="en-GB" sz="800"/>
                        <a:t>Emergency Shelter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Whatsapp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638368"/>
                  </a:ext>
                </a:extLst>
              </a:tr>
              <a:tr h="443427">
                <a:tc>
                  <a:txBody>
                    <a:bodyPr/>
                    <a:lstStyle/>
                    <a:p>
                      <a:r>
                        <a:rPr lang="en-GB" sz="800"/>
                        <a:t>NFI for communal use</a:t>
                      </a:r>
                    </a:p>
                    <a:p>
                      <a:r>
                        <a:rPr lang="en-GB" sz="800"/>
                        <a:t>(TCs, invincibility/heating pts/bomb shelters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Referral Tool/emails with hub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793117"/>
                  </a:ext>
                </a:extLst>
              </a:tr>
              <a:tr h="523131">
                <a:tc>
                  <a:txBody>
                    <a:bodyPr/>
                    <a:lstStyle/>
                    <a:p>
                      <a:r>
                        <a:rPr lang="en-GB" sz="800"/>
                        <a:t>NFIs for 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Whatsapp groups/communication with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749642"/>
                  </a:ext>
                </a:extLst>
              </a:tr>
              <a:tr h="652979">
                <a:tc>
                  <a:txBody>
                    <a:bodyPr/>
                    <a:lstStyle/>
                    <a:p>
                      <a:r>
                        <a:rPr lang="en-GB" sz="800"/>
                        <a:t>Furniture for 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Communication with Cluster</a:t>
                      </a:r>
                    </a:p>
                    <a:p>
                      <a:r>
                        <a:rPr lang="en-GB" sz="800"/>
                        <a:t>Furniture for CCs with both Shelter and CCCM 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9469"/>
                  </a:ext>
                </a:extLst>
              </a:tr>
              <a:tr h="265682">
                <a:tc>
                  <a:txBody>
                    <a:bodyPr/>
                    <a:lstStyle/>
                    <a:p>
                      <a:r>
                        <a:rPr lang="en-GB" sz="800"/>
                        <a:t>Cash for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77150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Cash for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13891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Winter Heating Appliances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038638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Winter NFIs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1797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Winter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2822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Insulation of Substandard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Winter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SIDAR*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26569"/>
                  </a:ext>
                </a:extLst>
              </a:tr>
              <a:tr h="286731">
                <a:tc>
                  <a:txBody>
                    <a:bodyPr/>
                    <a:lstStyle/>
                    <a:p>
                      <a:r>
                        <a:rPr lang="en-GB" sz="800"/>
                        <a:t>Category I/Common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Communication with Cluster/Referrals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SIDAR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23259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r>
                        <a:rPr lang="en-GB" sz="800"/>
                        <a:t>Category II (Heavy Repairs)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Communication with Cluster/Referrals</a:t>
                      </a:r>
                    </a:p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SIDAR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67298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r>
                        <a:rPr lang="en-GB" sz="800"/>
                        <a:t>IDP House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/>
                        <a:t>Communication with Cluster/Referrals</a:t>
                      </a:r>
                    </a:p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24050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r>
                        <a:rPr lang="en-GB" sz="800"/>
                        <a:t>Social 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Communication with Cluster and referrals interlinked with Protection, Health, Education, WASH 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47137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r>
                        <a:rPr lang="en-GB" sz="800"/>
                        <a:t>Refurbishment of Collective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Joint Shelter-CCCM East Hub Tool for Repairs of Collective Centres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55219"/>
                  </a:ext>
                </a:extLst>
              </a:tr>
              <a:tr h="296366">
                <a:tc>
                  <a:txBody>
                    <a:bodyPr/>
                    <a:lstStyle/>
                    <a:p>
                      <a:r>
                        <a:rPr lang="en-GB" sz="800"/>
                        <a:t>Rental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Communication with Shelter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/>
                        <a:t>RAIS+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061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E3DA27-453D-ED8A-4DED-E04650BE0682}"/>
              </a:ext>
            </a:extLst>
          </p:cNvPr>
          <p:cNvSpPr txBox="1"/>
          <p:nvPr/>
        </p:nvSpPr>
        <p:spPr>
          <a:xfrm>
            <a:off x="5581650" y="6452049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* More clarity required from National level</a:t>
            </a:r>
          </a:p>
        </p:txBody>
      </p:sp>
    </p:spTree>
    <p:extLst>
      <p:ext uri="{BB962C8B-B14F-4D97-AF65-F5344CB8AC3E}">
        <p14:creationId xmlns:p14="http://schemas.microsoft.com/office/powerpoint/2010/main" val="55935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8F4-D4C8-3A6B-9514-E1421A27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003"/>
            <a:ext cx="8229600" cy="375297"/>
          </a:xfrm>
        </p:spPr>
        <p:txBody>
          <a:bodyPr/>
          <a:lstStyle/>
          <a:p>
            <a:r>
              <a:rPr lang="en-US" sz="2000">
                <a:latin typeface="Verdana"/>
                <a:ea typeface="Verdana"/>
              </a:rPr>
              <a:t>Useful links/</a:t>
            </a:r>
            <a:r>
              <a:rPr lang="en-US" sz="2000" err="1">
                <a:latin typeface="Verdana"/>
                <a:ea typeface="Verdana"/>
              </a:rPr>
              <a:t>Корисні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посилання</a:t>
            </a:r>
            <a:endParaRPr lang="en-US" sz="2000"/>
          </a:p>
        </p:txBody>
      </p:sp>
      <p:pic>
        <p:nvPicPr>
          <p:cNvPr id="1030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A7473999-374B-157C-7F0A-704392CFC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3" y="495300"/>
            <a:ext cx="1728927" cy="1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A4C4B-B2A2-097B-DD46-0F1C2F03B09F}"/>
              </a:ext>
            </a:extLst>
          </p:cNvPr>
          <p:cNvSpPr txBox="1"/>
          <p:nvPr/>
        </p:nvSpPr>
        <p:spPr>
          <a:xfrm>
            <a:off x="297102" y="2198545"/>
            <a:ext cx="166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Use the QR code to join our WhatsApp groups </a:t>
            </a:r>
            <a:endParaRPr lang="en-US" sz="1200"/>
          </a:p>
        </p:txBody>
      </p:sp>
      <p:pic>
        <p:nvPicPr>
          <p:cNvPr id="1032" name="Picture 8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2E5E4CD-3D56-BCF9-DE03-FAA7C3ED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74" y="495300"/>
            <a:ext cx="1837678" cy="1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4741E-7C0C-FC63-856D-F0D688029176}"/>
              </a:ext>
            </a:extLst>
          </p:cNvPr>
          <p:cNvSpPr txBox="1"/>
          <p:nvPr/>
        </p:nvSpPr>
        <p:spPr>
          <a:xfrm>
            <a:off x="3528874" y="2185502"/>
            <a:ext cx="2086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For more info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on East Hub dashboards </a:t>
            </a:r>
            <a:r>
              <a:rPr lang="en-US" sz="11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and products</a:t>
            </a:r>
            <a:endParaRPr lang="en-US" sz="11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38" name="Picture 1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1C51762B-89A3-7740-6591-B6B231E3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45" y="495301"/>
            <a:ext cx="1823253" cy="17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92F3F9-163D-815F-EC0B-8DD34F661546}"/>
              </a:ext>
            </a:extLst>
          </p:cNvPr>
          <p:cNvSpPr txBox="1"/>
          <p:nvPr/>
        </p:nvSpPr>
        <p:spPr>
          <a:xfrm>
            <a:off x="7089219" y="2185502"/>
            <a:ext cx="172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u="none" strike="noStrike">
                <a:solidFill>
                  <a:srgbClr val="7F1416"/>
                </a:solidFill>
                <a:effectLst/>
                <a:latin typeface="Verdana" panose="020B0604030504040204" pitchFamily="34" charset="0"/>
              </a:rPr>
              <a:t>Referral System</a:t>
            </a:r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826DB-F139-6007-099C-3D4011D0C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06" y="3124200"/>
            <a:ext cx="2560908" cy="3097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CBDC-CD3F-E256-05A1-15315E3E4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800" y="3124201"/>
            <a:ext cx="2626654" cy="3097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A2F4AF-D0AC-9206-1EB4-A513B3B5D5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341" y="3124201"/>
            <a:ext cx="2626654" cy="3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C405-6348-589C-B487-AD2024A1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565" y="2467993"/>
            <a:ext cx="3313591" cy="1376040"/>
          </a:xfrm>
        </p:spPr>
        <p:txBody>
          <a:bodyPr/>
          <a:lstStyle/>
          <a:p>
            <a:r>
              <a:rPr lang="en-US" sz="2000"/>
              <a:t>Make your presence known/</a:t>
            </a:r>
            <a:br>
              <a:rPr lang="en-US" sz="2000"/>
            </a:br>
            <a:r>
              <a:rPr lang="uk-UA" sz="2000"/>
              <a:t>Я тут був(була)</a:t>
            </a:r>
            <a:endParaRPr lang="en-US" sz="200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F2B99FA-6A26-73CF-FDB5-4B935B1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4" y="1225118"/>
            <a:ext cx="4085948" cy="4261282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606F8894-3567-E4F9-0DBE-41E37C01E391}"/>
              </a:ext>
            </a:extLst>
          </p:cNvPr>
          <p:cNvSpPr/>
          <p:nvPr/>
        </p:nvSpPr>
        <p:spPr>
          <a:xfrm>
            <a:off x="4425518" y="3033945"/>
            <a:ext cx="1065321" cy="395055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7BD2-8124-DAEA-7D7F-F7EB9653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612"/>
          </a:xfrm>
        </p:spPr>
        <p:txBody>
          <a:bodyPr/>
          <a:lstStyle/>
          <a:p>
            <a:r>
              <a:rPr lang="en-US"/>
              <a:t>Agenda/</a:t>
            </a:r>
            <a:r>
              <a:rPr lang="uk-UA"/>
              <a:t>Порядок денний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CEAA-A0D1-C9AD-DF01-94BEA6415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52" y="1384300"/>
            <a:ext cx="4113048" cy="4743450"/>
          </a:xfrm>
        </p:spPr>
        <p:txBody>
          <a:bodyPr/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Introduction of participants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Action Points from the Previous Shelter Cluster Meeting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Winterization Next Steps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Emergency Response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Frontline Response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Displacement and needs in TCs </a:t>
            </a:r>
            <a:endParaRPr lang="en-US" sz="20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Status of repair programs 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2000" err="1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AoB</a:t>
            </a:r>
            <a:r>
              <a:rPr lang="en-GB" sz="2000">
                <a:solidFill>
                  <a:srgbClr val="2020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922DD6-3EB5-650A-7DE0-467F930E4CB6}"/>
              </a:ext>
            </a:extLst>
          </p:cNvPr>
          <p:cNvSpPr txBox="1">
            <a:spLocks/>
          </p:cNvSpPr>
          <p:nvPr/>
        </p:nvSpPr>
        <p:spPr bwMode="auto">
          <a:xfrm>
            <a:off x="4616449" y="1384300"/>
            <a:ext cx="4413251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Представлення учасників 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Обговорення питань із попередньої зустрічі Кластера з питань житла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Подальша підготовка до допомоги в зимовий період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Реагування на надзвичайні ситуації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Реагування в прифронтових районах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Переміщення та потреби у транзитних центрах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Статус ремонтних програм 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uk-UA" sz="19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Інші питання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000"/>
          </a:p>
        </p:txBody>
      </p:sp>
    </p:spTree>
    <p:extLst>
      <p:ext uri="{BB962C8B-B14F-4D97-AF65-F5344CB8AC3E}">
        <p14:creationId xmlns:p14="http://schemas.microsoft.com/office/powerpoint/2010/main" val="277769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F4D4-626A-FAD6-D7D9-F962C5F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GB" sz="2400">
                <a:latin typeface="Verdana"/>
                <a:ea typeface="Verdana"/>
              </a:rPr>
              <a:t>Action Points from Last Meeting</a:t>
            </a:r>
            <a:r>
              <a:rPr lang="en-US" sz="2400">
                <a:latin typeface="Verdana"/>
                <a:ea typeface="Verdana"/>
              </a:rPr>
              <a:t>/</a:t>
            </a:r>
            <a:r>
              <a:rPr lang="uk-UA" sz="2400">
                <a:latin typeface="Verdana"/>
                <a:ea typeface="Verdana"/>
              </a:rPr>
              <a:t>Розглянуті питання минулої зустрічі</a:t>
            </a:r>
            <a:endParaRPr lang="en-GB" sz="24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387ADD-8329-266C-F915-B7D08A77A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72861"/>
              </p:ext>
            </p:extLst>
          </p:nvPr>
        </p:nvGraphicFramePr>
        <p:xfrm>
          <a:off x="336550" y="1327150"/>
          <a:ext cx="8591550" cy="4883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851">
                  <a:extLst>
                    <a:ext uri="{9D8B030D-6E8A-4147-A177-3AD203B41FA5}">
                      <a16:colId xmlns:a16="http://schemas.microsoft.com/office/drawing/2014/main" val="1768658832"/>
                    </a:ext>
                  </a:extLst>
                </a:gridCol>
                <a:gridCol w="4295699">
                  <a:extLst>
                    <a:ext uri="{9D8B030D-6E8A-4147-A177-3AD203B41FA5}">
                      <a16:colId xmlns:a16="http://schemas.microsoft.com/office/drawing/2014/main" val="2048301915"/>
                    </a:ext>
                  </a:extLst>
                </a:gridCol>
              </a:tblGrid>
              <a:tr h="585923">
                <a:tc>
                  <a:txBody>
                    <a:bodyPr/>
                    <a:lstStyle/>
                    <a:p>
                      <a:r>
                        <a:rPr lang="en-GB"/>
                        <a:t>Action Points</a:t>
                      </a:r>
                      <a:r>
                        <a:rPr lang="en-US"/>
                        <a:t>/</a:t>
                      </a:r>
                      <a:r>
                        <a:rPr lang="uk-UA"/>
                        <a:t>Питання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Update</a:t>
                      </a:r>
                      <a:r>
                        <a:rPr lang="en-US"/>
                        <a:t>/</a:t>
                      </a:r>
                      <a:r>
                        <a:rPr lang="uk-UA"/>
                        <a:t>Оновлення</a:t>
                      </a:r>
                      <a:r>
                        <a:rPr lang="en-GB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69480"/>
                  </a:ext>
                </a:extLst>
              </a:tr>
              <a:tr h="839608"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Update to Stock Mapping</a:t>
                      </a:r>
                      <a:r>
                        <a:rPr lang="en-US"/>
                        <a:t>/</a:t>
                      </a:r>
                      <a:r>
                        <a:rPr lang="uk-UA" i="1"/>
                        <a:t>Оновлення </a:t>
                      </a:r>
                      <a:r>
                        <a:rPr lang="uk-UA" i="1" err="1"/>
                        <a:t>мапування</a:t>
                      </a:r>
                      <a:r>
                        <a:rPr lang="uk-UA" i="1"/>
                        <a:t> запасів</a:t>
                      </a:r>
                      <a:endParaRPr lang="en-GB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Today in this meeting</a:t>
                      </a:r>
                      <a:r>
                        <a:rPr lang="en-US"/>
                        <a:t>/</a:t>
                      </a:r>
                      <a:r>
                        <a:rPr lang="uk-UA" i="1"/>
                        <a:t>Обговорення на сьогоднішній зустрічі</a:t>
                      </a:r>
                      <a:endParaRPr lang="en-GB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55238"/>
                  </a:ext>
                </a:extLst>
              </a:tr>
              <a:tr h="1807372">
                <a:tc>
                  <a:txBody>
                    <a:bodyPr/>
                    <a:lstStyle/>
                    <a:p>
                      <a:pPr algn="l"/>
                      <a:r>
                        <a:rPr lang="en-GB"/>
                        <a:t>Needs for ESK materials in </a:t>
                      </a:r>
                      <a:r>
                        <a:rPr lang="en-GB" err="1"/>
                        <a:t>Kostianyvska</a:t>
                      </a:r>
                      <a:r>
                        <a:rPr lang="en-GB"/>
                        <a:t> </a:t>
                      </a:r>
                      <a:r>
                        <a:rPr lang="en-GB" err="1"/>
                        <a:t>Hromada</a:t>
                      </a:r>
                      <a:r>
                        <a:rPr lang="en-US"/>
                        <a:t>/</a:t>
                      </a:r>
                      <a:r>
                        <a:rPr lang="uk-UA" i="1"/>
                        <a:t>Потреби в доремонтних матеріалах для Костянтинівської громади</a:t>
                      </a:r>
                      <a:endParaRPr lang="en-GB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err="1"/>
                        <a:t>AoS</a:t>
                      </a:r>
                      <a:r>
                        <a:rPr lang="en-GB"/>
                        <a:t> (UNHCR), </a:t>
                      </a:r>
                      <a:r>
                        <a:rPr lang="en-GB" err="1"/>
                        <a:t>Solidarités</a:t>
                      </a:r>
                      <a:r>
                        <a:rPr lang="en-GB"/>
                        <a:t>, ACTED, HEKS/EPER,  have supported in last months</a:t>
                      </a:r>
                      <a:r>
                        <a:rPr lang="en-US"/>
                        <a:t>/</a:t>
                      </a:r>
                      <a:r>
                        <a:rPr lang="en-GB" i="1" err="1"/>
                        <a:t>AoS</a:t>
                      </a:r>
                      <a:r>
                        <a:rPr lang="en-GB" i="1"/>
                        <a:t> (UNHCR), </a:t>
                      </a:r>
                      <a:r>
                        <a:rPr lang="en-GB" i="1" err="1"/>
                        <a:t>Solidarités</a:t>
                      </a:r>
                      <a:r>
                        <a:rPr lang="en-GB" i="1"/>
                        <a:t>, ACTED, HEKS/EPER</a:t>
                      </a:r>
                      <a:r>
                        <a:rPr lang="uk-UA" i="1"/>
                        <a:t> надавали допомогу останні місяці</a:t>
                      </a:r>
                      <a:endParaRPr lang="en-GB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030069"/>
                  </a:ext>
                </a:extLst>
              </a:tr>
              <a:tr h="1650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Uptake to use of RAIS+</a:t>
                      </a:r>
                      <a:r>
                        <a:rPr lang="en-US"/>
                        <a:t>/</a:t>
                      </a:r>
                      <a:r>
                        <a:rPr lang="uk-UA" i="1"/>
                        <a:t>Перехід на використання </a:t>
                      </a:r>
                      <a:r>
                        <a:rPr lang="en-US" i="1"/>
                        <a:t>RAIS+</a:t>
                      </a:r>
                      <a:endParaRPr lang="en-GB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/>
                        <a:t>Partners encouraged to ensure that relevant field focal points are in the platform/</a:t>
                      </a:r>
                      <a:r>
                        <a:rPr lang="uk-UA" i="1"/>
                        <a:t>Партнерам рекомендується залучити польових представників організацій до платформи</a:t>
                      </a:r>
                      <a:r>
                        <a:rPr lang="en-GB" i="1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1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53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A144-17D5-E9A5-D1D6-0DB89AC4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GB"/>
              <a:t>RAIS Users vs. </a:t>
            </a:r>
            <a:r>
              <a:rPr lang="en-GB" err="1"/>
              <a:t>Registrees</a:t>
            </a:r>
            <a:br>
              <a:rPr lang="en-GB"/>
            </a:br>
            <a:r>
              <a:rPr lang="en-GB" err="1"/>
              <a:t>Donetska</a:t>
            </a:r>
            <a:r>
              <a:rPr lang="en-GB"/>
              <a:t> Oblast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F5922C-EE72-8891-F880-D7108B91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1417638"/>
            <a:ext cx="3733800" cy="385762"/>
          </a:xfrm>
        </p:spPr>
        <p:txBody>
          <a:bodyPr/>
          <a:lstStyle/>
          <a:p>
            <a:r>
              <a:rPr lang="en-US" sz="1400"/>
              <a:t>Organizations in the system/</a:t>
            </a:r>
            <a:r>
              <a:rPr lang="uk-UA" sz="1400"/>
              <a:t>Організації, що зареєстровані в системі</a:t>
            </a:r>
            <a:endParaRPr lang="en-US" sz="1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D9E0B-2067-8BF1-CC8C-1AE5F575C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06587"/>
            <a:ext cx="3879850" cy="42195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300"/>
              <a:t>Care</a:t>
            </a:r>
          </a:p>
          <a:p>
            <a:pPr>
              <a:lnSpc>
                <a:spcPct val="90000"/>
              </a:lnSpc>
            </a:pPr>
            <a:r>
              <a:rPr lang="en-GB" sz="1300"/>
              <a:t>Caritas </a:t>
            </a:r>
            <a:r>
              <a:rPr lang="en-GB" sz="1300" err="1"/>
              <a:t>Donetska</a:t>
            </a:r>
            <a:endParaRPr lang="en-GB" sz="1300"/>
          </a:p>
          <a:p>
            <a:pPr>
              <a:lnSpc>
                <a:spcPct val="90000"/>
              </a:lnSpc>
            </a:pPr>
            <a:r>
              <a:rPr lang="en-GB" sz="1300"/>
              <a:t>Caritas Kramatorsk</a:t>
            </a:r>
          </a:p>
          <a:p>
            <a:pPr>
              <a:lnSpc>
                <a:spcPct val="90000"/>
              </a:lnSpc>
            </a:pPr>
            <a:r>
              <a:rPr lang="en-GB" sz="1300"/>
              <a:t>DRC</a:t>
            </a:r>
          </a:p>
          <a:p>
            <a:pPr>
              <a:lnSpc>
                <a:spcPct val="90000"/>
              </a:lnSpc>
            </a:pPr>
            <a:r>
              <a:rPr lang="en-GB" sz="1300" err="1"/>
              <a:t>EastSos</a:t>
            </a:r>
            <a:endParaRPr lang="en-GB" sz="1300"/>
          </a:p>
          <a:p>
            <a:pPr>
              <a:lnSpc>
                <a:spcPct val="90000"/>
              </a:lnSpc>
            </a:pPr>
            <a:r>
              <a:rPr lang="en-GB" sz="1300"/>
              <a:t>Help</a:t>
            </a:r>
          </a:p>
          <a:p>
            <a:pPr>
              <a:lnSpc>
                <a:spcPct val="90000"/>
              </a:lnSpc>
            </a:pPr>
            <a:r>
              <a:rPr lang="en-GB" sz="1300"/>
              <a:t>IOM</a:t>
            </a:r>
          </a:p>
          <a:p>
            <a:pPr>
              <a:lnSpc>
                <a:spcPct val="90000"/>
              </a:lnSpc>
            </a:pPr>
            <a:r>
              <a:rPr lang="en-GB" sz="1300" err="1"/>
              <a:t>Medair</a:t>
            </a:r>
            <a:endParaRPr lang="en-GB" sz="1300"/>
          </a:p>
          <a:p>
            <a:pPr>
              <a:lnSpc>
                <a:spcPct val="90000"/>
              </a:lnSpc>
            </a:pPr>
            <a:r>
              <a:rPr lang="en-GB" sz="1300"/>
              <a:t>New Way</a:t>
            </a:r>
          </a:p>
          <a:p>
            <a:pPr>
              <a:lnSpc>
                <a:spcPct val="90000"/>
              </a:lnSpc>
            </a:pPr>
            <a:r>
              <a:rPr lang="en-GB" sz="1300"/>
              <a:t>NRC</a:t>
            </a:r>
          </a:p>
          <a:p>
            <a:pPr>
              <a:lnSpc>
                <a:spcPct val="90000"/>
              </a:lnSpc>
            </a:pPr>
            <a:r>
              <a:rPr lang="en-GB" sz="1300" err="1"/>
              <a:t>Poshmishka</a:t>
            </a:r>
            <a:endParaRPr lang="en-GB" sz="1300"/>
          </a:p>
          <a:p>
            <a:pPr>
              <a:lnSpc>
                <a:spcPct val="90000"/>
              </a:lnSpc>
            </a:pPr>
            <a:r>
              <a:rPr lang="en-GB" sz="1300"/>
              <a:t>PIN</a:t>
            </a:r>
          </a:p>
          <a:p>
            <a:pPr>
              <a:lnSpc>
                <a:spcPct val="90000"/>
              </a:lnSpc>
            </a:pPr>
            <a:r>
              <a:rPr lang="en-GB" sz="1300"/>
              <a:t>R2P</a:t>
            </a:r>
          </a:p>
          <a:p>
            <a:pPr>
              <a:lnSpc>
                <a:spcPct val="90000"/>
              </a:lnSpc>
            </a:pPr>
            <a:r>
              <a:rPr lang="en-GB" sz="1300"/>
              <a:t>SCI</a:t>
            </a:r>
          </a:p>
          <a:p>
            <a:pPr>
              <a:lnSpc>
                <a:spcPct val="90000"/>
              </a:lnSpc>
            </a:pPr>
            <a:r>
              <a:rPr lang="en-GB" sz="1300"/>
              <a:t>SI</a:t>
            </a:r>
          </a:p>
          <a:p>
            <a:pPr>
              <a:lnSpc>
                <a:spcPct val="90000"/>
              </a:lnSpc>
            </a:pPr>
            <a:r>
              <a:rPr lang="en-GB" sz="1300"/>
              <a:t>SPIR</a:t>
            </a:r>
          </a:p>
          <a:p>
            <a:pPr>
              <a:lnSpc>
                <a:spcPct val="90000"/>
              </a:lnSpc>
            </a:pPr>
            <a:endParaRPr lang="en-GB" sz="130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0D43AB7-6B60-0F08-8023-1C25E2C11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200944"/>
            <a:ext cx="4041775" cy="639762"/>
          </a:xfrm>
        </p:spPr>
        <p:txBody>
          <a:bodyPr/>
          <a:lstStyle/>
          <a:p>
            <a:r>
              <a:rPr lang="en-US" sz="1400"/>
              <a:t>Organizations who have added data to the system/</a:t>
            </a:r>
            <a:r>
              <a:rPr lang="uk-UA" sz="1400"/>
              <a:t>Організації, що додали дані до системи</a:t>
            </a:r>
            <a:endParaRPr lang="en-US" sz="14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57A0FF-105B-A67D-AF98-0E8CBDD2E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06587"/>
            <a:ext cx="4041775" cy="3951288"/>
          </a:xfrm>
        </p:spPr>
        <p:txBody>
          <a:bodyPr wrap="square" anchor="t">
            <a:normAutofit/>
          </a:bodyPr>
          <a:lstStyle/>
          <a:p>
            <a:r>
              <a:rPr lang="en-GB" sz="1800"/>
              <a:t>Angels of Salvation</a:t>
            </a:r>
          </a:p>
          <a:p>
            <a:r>
              <a:rPr lang="en-GB" sz="1800"/>
              <a:t>PAH</a:t>
            </a:r>
          </a:p>
          <a:p>
            <a:r>
              <a:rPr lang="en-GB" sz="1800"/>
              <a:t>Project Hope</a:t>
            </a:r>
          </a:p>
          <a:p>
            <a:r>
              <a:rPr lang="en-GB" sz="1800" err="1"/>
              <a:t>Proliska</a:t>
            </a:r>
            <a:endParaRPr lang="en-GB" sz="1800"/>
          </a:p>
          <a:p>
            <a:r>
              <a:rPr lang="en-GB" sz="1800"/>
              <a:t>PUI</a:t>
            </a:r>
          </a:p>
          <a:p>
            <a:r>
              <a:rPr lang="en-GB" sz="1800"/>
              <a:t>UNICEF</a:t>
            </a:r>
          </a:p>
        </p:txBody>
      </p:sp>
    </p:spTree>
    <p:extLst>
      <p:ext uri="{BB962C8B-B14F-4D97-AF65-F5344CB8AC3E}">
        <p14:creationId xmlns:p14="http://schemas.microsoft.com/office/powerpoint/2010/main" val="96808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F65B-0355-9A49-5C7C-724AE621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/>
                <a:ea typeface="Verdana"/>
              </a:rPr>
              <a:t>Next Steps for Winterization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D50B9-5E79-353D-4245-945C8C00FC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>
                <a:ea typeface="Calibri"/>
                <a:cs typeface="Calibri"/>
              </a:rPr>
              <a:t>RAIS+ access for all partners</a:t>
            </a:r>
          </a:p>
          <a:p>
            <a:r>
              <a:rPr lang="en-GB">
                <a:ea typeface="Calibri"/>
                <a:cs typeface="Calibri"/>
              </a:rPr>
              <a:t>Join Winter TWIG –Calls for applications sent yesterday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C109E-8908-E7B1-CE42-7B9D0E59E0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/>
              <a:t>Доступ до </a:t>
            </a:r>
            <a:r>
              <a:rPr lang="en-US"/>
              <a:t>RAIS+ </a:t>
            </a:r>
            <a:r>
              <a:rPr lang="uk-UA"/>
              <a:t>для всіх партнерів</a:t>
            </a:r>
          </a:p>
          <a:p>
            <a:r>
              <a:rPr lang="uk-UA"/>
              <a:t>Долучення до </a:t>
            </a:r>
            <a:r>
              <a:rPr lang="en-US"/>
              <a:t>TWIG – </a:t>
            </a:r>
            <a:r>
              <a:rPr lang="uk-UA"/>
              <a:t>реєстраційна форма була розіслана вчора.</a:t>
            </a:r>
            <a:endParaRPr lang="en-GB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3A8B056-E6CF-EF68-4974-120ADAEEF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50543"/>
            <a:ext cx="1911351" cy="1814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1886D-64CB-0584-0AB4-2AE1BA1B1F71}"/>
              </a:ext>
            </a:extLst>
          </p:cNvPr>
          <p:cNvSpPr txBox="1"/>
          <p:nvPr/>
        </p:nvSpPr>
        <p:spPr>
          <a:xfrm>
            <a:off x="2368551" y="4842301"/>
            <a:ext cx="165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TWIG-questionnaire/</a:t>
            </a:r>
            <a:r>
              <a:rPr lang="uk-UA" sz="1200"/>
              <a:t>форма для долучення до </a:t>
            </a:r>
            <a:r>
              <a:rPr lang="en-US" sz="1200"/>
              <a:t>TWIG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74A8A6-8994-1D68-8041-4868E8738BAD}"/>
              </a:ext>
            </a:extLst>
          </p:cNvPr>
          <p:cNvGrpSpPr/>
          <p:nvPr/>
        </p:nvGrpSpPr>
        <p:grpSpPr>
          <a:xfrm>
            <a:off x="5080000" y="4350543"/>
            <a:ext cx="3759200" cy="1889554"/>
            <a:chOff x="167303" y="3921329"/>
            <a:chExt cx="4022957" cy="2160018"/>
          </a:xfrm>
        </p:grpSpPr>
        <p:pic>
          <p:nvPicPr>
            <p:cNvPr id="9" name="Picture 8" descr="A qr code with a white background&#10;&#10;Description automatically generated">
              <a:extLst>
                <a:ext uri="{FF2B5EF4-FFF2-40B4-BE49-F238E27FC236}">
                  <a16:creationId xmlns:a16="http://schemas.microsoft.com/office/drawing/2014/main" id="{1286B0B6-0607-C41F-44AA-7891FB53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03" y="3921329"/>
              <a:ext cx="2160018" cy="21600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3280DF-423E-734E-56DA-AB72F54BA3B9}"/>
                </a:ext>
              </a:extLst>
            </p:cNvPr>
            <p:cNvSpPr txBox="1"/>
            <p:nvPr/>
          </p:nvSpPr>
          <p:spPr>
            <a:xfrm>
              <a:off x="2327321" y="4272376"/>
              <a:ext cx="1862939" cy="1372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/>
                <a:t>indicate the relevant person in your </a:t>
              </a:r>
              <a:r>
                <a:rPr lang="en-US" sz="1200" i="1" err="1"/>
                <a:t>organisation</a:t>
              </a:r>
              <a:r>
                <a:rPr lang="en-US" sz="1200" i="1"/>
                <a:t> here./</a:t>
              </a:r>
              <a:r>
                <a:rPr lang="ru-RU" sz="1200" i="1"/>
                <a:t> </a:t>
              </a:r>
              <a:r>
                <a:rPr lang="ru-RU" sz="1200" i="1" err="1"/>
                <a:t>вкажіть</a:t>
              </a:r>
              <a:r>
                <a:rPr lang="ru-RU" sz="1200" i="1"/>
                <a:t> тут </a:t>
              </a:r>
              <a:r>
                <a:rPr lang="ru-RU" sz="1200" i="1" err="1"/>
                <a:t>відповідну</a:t>
              </a:r>
              <a:r>
                <a:rPr lang="ru-RU" sz="1200" i="1"/>
                <a:t> особу у </a:t>
              </a:r>
              <a:r>
                <a:rPr lang="ru-RU" sz="1200" i="1" err="1"/>
                <a:t>вашій</a:t>
              </a:r>
              <a:r>
                <a:rPr lang="ru-RU" sz="1200" i="1"/>
                <a:t> </a:t>
              </a:r>
              <a:r>
                <a:rPr lang="ru-RU" sz="1200" i="1" err="1"/>
                <a:t>організації</a:t>
              </a:r>
              <a:endParaRPr lang="en-US" sz="1200" i="1"/>
            </a:p>
          </p:txBody>
        </p:sp>
      </p:grpSp>
    </p:spTree>
    <p:extLst>
      <p:ext uri="{BB962C8B-B14F-4D97-AF65-F5344CB8AC3E}">
        <p14:creationId xmlns:p14="http://schemas.microsoft.com/office/powerpoint/2010/main" val="54906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CFFE-1FA0-A6F5-7CDB-E4E33B82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53988"/>
            <a:ext cx="8229600" cy="385762"/>
          </a:xfrm>
        </p:spPr>
        <p:txBody>
          <a:bodyPr/>
          <a:lstStyle/>
          <a:p>
            <a:r>
              <a:rPr lang="en-GB"/>
              <a:t>ESK Response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A8D8E-D4C7-C3D4-BDF4-9E12D0FF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308"/>
            <a:ext cx="9144000" cy="51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8974-6451-BE4D-1D7E-BF83121D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303212"/>
          </a:xfrm>
        </p:spPr>
        <p:txBody>
          <a:bodyPr wrap="square" anchor="ctr">
            <a:noAutofit/>
          </a:bodyPr>
          <a:lstStyle/>
          <a:p>
            <a:r>
              <a:rPr lang="en-GB" sz="2400"/>
              <a:t>Stock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C5FDA-24D8-361E-80B7-4F04A88D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566"/>
            <a:ext cx="9144000" cy="51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2C38BA-9A4F-4056-1D58-44BF34E8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227"/>
            <a:ext cx="9144000" cy="50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453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  <Date xmlns="4754fb44-5402-4ac7-8c13-101c83d570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7" ma:contentTypeDescription="Create a new document." ma:contentTypeScope="" ma:versionID="2846e970410b299da6f2aa6aaa1304aa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7a1c435c9f361aca5113edcbdc77df5e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DB7974-C3A1-4477-BD36-6CFA916022D1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Shelter Cluster Powerpoint Template V 1 0 - MYN</vt:lpstr>
      <vt:lpstr>Custom Design</vt:lpstr>
      <vt:lpstr>Donetsk Shelter Cluster Meeting</vt:lpstr>
      <vt:lpstr>Make your presence known/ Я тут був(була)</vt:lpstr>
      <vt:lpstr>Agenda/Порядок денний</vt:lpstr>
      <vt:lpstr>Action Points from Last Meeting/Розглянуті питання минулої зустрічі</vt:lpstr>
      <vt:lpstr>RAIS Users vs. Registrees Donetska Oblast</vt:lpstr>
      <vt:lpstr>Next Steps for Winterization</vt:lpstr>
      <vt:lpstr>ESK Response</vt:lpstr>
      <vt:lpstr>Stock Mapping</vt:lpstr>
      <vt:lpstr>PowerPoint Presentation</vt:lpstr>
      <vt:lpstr>PowerPoint Presentation</vt:lpstr>
      <vt:lpstr>Frontline Understanding in Updated Activity Handbook</vt:lpstr>
      <vt:lpstr>SIDAR data actualization Актуалізація даних у SIDAR</vt:lpstr>
      <vt:lpstr>2025 Donetska Oblast Repairs</vt:lpstr>
      <vt:lpstr>Activity Handbook</vt:lpstr>
      <vt:lpstr>Activity Handbook</vt:lpstr>
      <vt:lpstr>Useful links/Корисні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2025-05-14T10:12:32Z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