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56" r:id="rId2"/>
    <p:sldId id="257" r:id="rId3"/>
    <p:sldId id="269" r:id="rId4"/>
    <p:sldId id="266" r:id="rId5"/>
    <p:sldId id="259" r:id="rId6"/>
    <p:sldId id="262" r:id="rId7"/>
    <p:sldId id="263" r:id="rId8"/>
    <p:sldId id="267" r:id="rId9"/>
    <p:sldId id="268" r:id="rId1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40" d="100"/>
          <a:sy n="40" d="100"/>
        </p:scale>
        <p:origin x="-690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8B5448D-8516-4616-8A33-A5C89E34B2A5}" type="datetimeFigureOut">
              <a:rPr lang="en-GB" smtClean="0"/>
              <a:t>29/04/2015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62DE8FC-C8B3-4181-80AD-C282AD07A31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06972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3766E4-3770-4185-B15D-4B2CBB41404A}" type="datetimeFigureOut">
              <a:rPr lang="en-GB" smtClean="0"/>
              <a:t>29/04/2015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75151-A267-4CB5-841B-DABF98AB70B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556562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3766E4-3770-4185-B15D-4B2CBB41404A}" type="datetimeFigureOut">
              <a:rPr lang="en-GB" smtClean="0"/>
              <a:t>29/04/2015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75151-A267-4CB5-841B-DABF98AB70B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473686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3766E4-3770-4185-B15D-4B2CBB41404A}" type="datetimeFigureOut">
              <a:rPr lang="en-GB" smtClean="0"/>
              <a:t>29/04/2015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75151-A267-4CB5-841B-DABF98AB70B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953249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3766E4-3770-4185-B15D-4B2CBB41404A}" type="datetimeFigureOut">
              <a:rPr lang="en-GB" smtClean="0"/>
              <a:t>29/04/2015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75151-A267-4CB5-841B-DABF98AB70B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982671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3766E4-3770-4185-B15D-4B2CBB41404A}" type="datetimeFigureOut">
              <a:rPr lang="en-GB" smtClean="0"/>
              <a:t>29/04/2015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75151-A267-4CB5-841B-DABF98AB70B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283589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3766E4-3770-4185-B15D-4B2CBB41404A}" type="datetimeFigureOut">
              <a:rPr lang="en-GB" smtClean="0"/>
              <a:t>29/04/2015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75151-A267-4CB5-841B-DABF98AB70B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471535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3766E4-3770-4185-B15D-4B2CBB41404A}" type="datetimeFigureOut">
              <a:rPr lang="en-GB" smtClean="0"/>
              <a:t>29/04/2015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75151-A267-4CB5-841B-DABF98AB70B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080729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3766E4-3770-4185-B15D-4B2CBB41404A}" type="datetimeFigureOut">
              <a:rPr lang="en-GB" smtClean="0"/>
              <a:t>29/04/2015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75151-A267-4CB5-841B-DABF98AB70B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258426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3766E4-3770-4185-B15D-4B2CBB41404A}" type="datetimeFigureOut">
              <a:rPr lang="en-GB" smtClean="0"/>
              <a:t>29/04/2015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75151-A267-4CB5-841B-DABF98AB70B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593855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3766E4-3770-4185-B15D-4B2CBB41404A}" type="datetimeFigureOut">
              <a:rPr lang="en-GB" smtClean="0"/>
              <a:t>29/04/2015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75151-A267-4CB5-841B-DABF98AB70B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289252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3766E4-3770-4185-B15D-4B2CBB41404A}" type="datetimeFigureOut">
              <a:rPr lang="en-GB" smtClean="0"/>
              <a:t>29/04/2015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75151-A267-4CB5-841B-DABF98AB70B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10101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3766E4-3770-4185-B15D-4B2CBB41404A}" type="datetimeFigureOut">
              <a:rPr lang="en-GB" smtClean="0"/>
              <a:t>29/04/2015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E75151-A267-4CB5-841B-DABF98AB70B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804461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mailto:sanjeev.hada@ifrc.org" TargetMode="External"/><Relationship Id="rId2" Type="http://schemas.openxmlformats.org/officeDocument/2006/relationships/hyperlink" Target="http://www.sheltercluster.org/Nepal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mailto:victoria.stodart@ifrc.org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/>
              <a:t>Nepal Earthquake – Shelter Cluster Meeting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2" y="3839121"/>
            <a:ext cx="8964488" cy="2711152"/>
          </a:xfrm>
        </p:spPr>
        <p:txBody>
          <a:bodyPr/>
          <a:lstStyle/>
          <a:p>
            <a:r>
              <a:rPr lang="en-GB" dirty="0" smtClean="0"/>
              <a:t>Kathmandu 29</a:t>
            </a:r>
            <a:r>
              <a:rPr lang="en-GB" baseline="30000" dirty="0" smtClean="0"/>
              <a:t>th</a:t>
            </a:r>
            <a:r>
              <a:rPr lang="en-GB" dirty="0" smtClean="0"/>
              <a:t> April 2015</a:t>
            </a:r>
          </a:p>
          <a:p>
            <a:endParaRPr lang="en-GB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2907" y="5949280"/>
            <a:ext cx="600075" cy="538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1" descr="Description: Logo-small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9750" y="5958200"/>
            <a:ext cx="617537" cy="54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1028745" y="5803378"/>
            <a:ext cx="3399284" cy="8299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4F81BD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tabLst/>
            </a:pPr>
            <a:r>
              <a:rPr kumimoji="0" lang="en-GB" altLang="en-US" sz="7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Arial" pitchFamily="34" charset="0"/>
                <a:cs typeface="Arial" pitchFamily="34" charset="0"/>
              </a:rPr>
              <a:t>Government of Nepal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tabLst/>
            </a:pPr>
            <a:r>
              <a:rPr kumimoji="0" lang="en-GB" altLang="en-US" sz="7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Arial" pitchFamily="34" charset="0"/>
                <a:cs typeface="Arial" pitchFamily="34" charset="0"/>
              </a:rPr>
              <a:t>Ministry of Urban Development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tabLst/>
            </a:pPr>
            <a:r>
              <a:rPr kumimoji="0" lang="en-GB" altLang="en-US" sz="7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Arial" pitchFamily="34" charset="0"/>
                <a:cs typeface="Arial" pitchFamily="34" charset="0"/>
              </a:rPr>
              <a:t>Department of Urban Development and Building Construction</a:t>
            </a:r>
            <a:endParaRPr kumimoji="0" lang="en-US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6300192" y="6028814"/>
            <a:ext cx="2681808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4F81BD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tabLst/>
            </a:pPr>
            <a:r>
              <a:rPr kumimoji="0" lang="en-GB" altLang="en-US" sz="800" b="1" i="0" u="none" strike="noStrike" cap="none" normalizeH="0" baseline="0" dirty="0" smtClean="0">
                <a:ln>
                  <a:noFill/>
                </a:ln>
                <a:solidFill>
                  <a:srgbClr val="7F1416"/>
                </a:solidFill>
                <a:effectLst/>
                <a:latin typeface="Verdana" pitchFamily="34" charset="0"/>
                <a:ea typeface="MS Mincho" pitchFamily="49" charset="-128"/>
                <a:cs typeface="Arial" pitchFamily="34" charset="0"/>
              </a:rPr>
              <a:t>Shelter Cluster Nepal</a:t>
            </a:r>
            <a:endParaRPr kumimoji="0" lang="en-GB" altLang="en-US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Arial" pitchFamily="34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tabLst/>
            </a:pPr>
            <a:r>
              <a:rPr kumimoji="0" lang="en-GB" altLang="en-US" sz="600" b="0" i="0" u="none" strike="noStrike" cap="none" normalizeH="0" baseline="0" dirty="0" smtClean="0">
                <a:ln>
                  <a:noFill/>
                </a:ln>
                <a:solidFill>
                  <a:srgbClr val="7F1416"/>
                </a:solidFill>
                <a:effectLst/>
                <a:latin typeface="Verdana" pitchFamily="34" charset="0"/>
                <a:ea typeface="MS Mincho" pitchFamily="49" charset="-128"/>
                <a:cs typeface="Arial" pitchFamily="34" charset="0"/>
              </a:rPr>
              <a:t>ShelterCluster.org</a:t>
            </a:r>
            <a:endParaRPr kumimoji="0" lang="en-GB" altLang="en-US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Arial" pitchFamily="34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GB" altLang="en-US" sz="600" b="0" i="0" u="none" strike="noStrike" cap="none" normalizeH="0" baseline="0" dirty="0" smtClean="0">
                <a:ln>
                  <a:noFill/>
                </a:ln>
                <a:solidFill>
                  <a:srgbClr val="595959"/>
                </a:solidFill>
                <a:effectLst/>
                <a:latin typeface="Verdana" pitchFamily="34" charset="0"/>
                <a:ea typeface="MS Mincho" pitchFamily="49" charset="-128"/>
                <a:cs typeface="Arial" pitchFamily="34" charset="0"/>
              </a:rPr>
              <a:t>Coordinating Humanitarian Shelter</a:t>
            </a:r>
            <a:endParaRPr kumimoji="0" lang="en-US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251867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Agenda	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Update of response</a:t>
            </a:r>
          </a:p>
          <a:p>
            <a:r>
              <a:rPr lang="en-GB" dirty="0" smtClean="0"/>
              <a:t>Partner Updates</a:t>
            </a:r>
          </a:p>
          <a:p>
            <a:r>
              <a:rPr lang="en-GB" dirty="0" smtClean="0"/>
              <a:t>Technical Standards – Market Mapping</a:t>
            </a:r>
          </a:p>
          <a:p>
            <a:r>
              <a:rPr lang="en-GB" dirty="0" smtClean="0"/>
              <a:t>Flash </a:t>
            </a:r>
            <a:r>
              <a:rPr lang="en-GB" dirty="0"/>
              <a:t>Appeal &amp; Strategy</a:t>
            </a:r>
          </a:p>
          <a:p>
            <a:pPr marL="0" indent="0">
              <a:buNone/>
            </a:pPr>
            <a:endParaRPr lang="en-GB" dirty="0" smtClean="0"/>
          </a:p>
          <a:p>
            <a:pPr marL="0" indent="0">
              <a:buNone/>
            </a:pPr>
            <a:endParaRPr lang="en-GB" dirty="0" smtClean="0"/>
          </a:p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243090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Update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GB" dirty="0" smtClean="0"/>
              <a:t>Nepal Red Cross has started their initial rapid assessment in 12 districts, anticipated to be completed within 15 days.</a:t>
            </a:r>
          </a:p>
          <a:p>
            <a:r>
              <a:rPr lang="en-GB" dirty="0" smtClean="0"/>
              <a:t>Over </a:t>
            </a:r>
            <a:r>
              <a:rPr lang="en-GB" dirty="0"/>
              <a:t>5,000 people have died and 10,000 injured, to date</a:t>
            </a:r>
          </a:p>
          <a:p>
            <a:r>
              <a:rPr lang="en-GB" dirty="0" smtClean="0"/>
              <a:t>There will be no MIRA until week 3 or 4</a:t>
            </a:r>
          </a:p>
          <a:p>
            <a:r>
              <a:rPr lang="en-GB" dirty="0" smtClean="0"/>
              <a:t>CERF allocation of USD15m, of which 3.5m is for shelter </a:t>
            </a:r>
          </a:p>
          <a:p>
            <a:r>
              <a:rPr lang="en-GB" dirty="0" smtClean="0"/>
              <a:t>Flash Appeal – ball park figures provided by clusters, appeal will be launched on Wednesday</a:t>
            </a:r>
          </a:p>
          <a:p>
            <a:pPr lvl="1"/>
            <a:r>
              <a:rPr lang="en-GB" dirty="0" smtClean="0"/>
              <a:t>OPS/FTS is currently closed to projects, will be opened in approx. 5/7 days time once more information has been obtained.</a:t>
            </a:r>
            <a:endParaRPr lang="en-GB" dirty="0"/>
          </a:p>
          <a:p>
            <a:pPr marL="354013" lvl="1" indent="-354013">
              <a:buFont typeface="Arial" panose="020B0604020202020204" pitchFamily="34" charset="0"/>
              <a:buChar char="•"/>
            </a:pPr>
            <a:r>
              <a:rPr lang="en-GB" sz="3600" dirty="0" smtClean="0"/>
              <a:t>Stockpile update – DFID, IOM</a:t>
            </a:r>
          </a:p>
        </p:txBody>
      </p:sp>
    </p:spTree>
    <p:extLst>
      <p:ext uri="{BB962C8B-B14F-4D97-AF65-F5344CB8AC3E}">
        <p14:creationId xmlns:p14="http://schemas.microsoft.com/office/powerpoint/2010/main" val="25654169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F:\Coordination team\map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2400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765345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Assessments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Feedback on initial assessments</a:t>
            </a:r>
          </a:p>
          <a:p>
            <a:r>
              <a:rPr lang="en-GB" dirty="0" smtClean="0"/>
              <a:t>Simple format on gathering information to share with cluster</a:t>
            </a:r>
          </a:p>
          <a:p>
            <a:r>
              <a:rPr lang="en-GB" dirty="0" smtClean="0"/>
              <a:t>We will gather, triangulate, collate and inform</a:t>
            </a:r>
          </a:p>
          <a:p>
            <a:r>
              <a:rPr lang="en-GB" dirty="0" smtClean="0"/>
              <a:t>Market mapping – 5 main products, tarps, CGI, rope, wire – ?????</a:t>
            </a:r>
          </a:p>
          <a:p>
            <a:endParaRPr lang="en-GB" dirty="0" smtClean="0"/>
          </a:p>
        </p:txBody>
      </p:sp>
    </p:spTree>
    <p:extLst>
      <p:ext uri="{BB962C8B-B14F-4D97-AF65-F5344CB8AC3E}">
        <p14:creationId xmlns:p14="http://schemas.microsoft.com/office/powerpoint/2010/main" val="3236783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Technical Standards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Technical Working Group </a:t>
            </a:r>
          </a:p>
          <a:p>
            <a:pPr lvl="1"/>
            <a:r>
              <a:rPr lang="en-GB" dirty="0" smtClean="0"/>
              <a:t>Emergency phase - Shelter Kits, Specifications, Build Back Safer Messages</a:t>
            </a:r>
          </a:p>
          <a:p>
            <a:pPr lvl="1"/>
            <a:r>
              <a:rPr lang="en-GB" dirty="0" smtClean="0"/>
              <a:t>Recovery Shelter Programmes</a:t>
            </a:r>
          </a:p>
          <a:p>
            <a:r>
              <a:rPr lang="en-GB" dirty="0" smtClean="0"/>
              <a:t>Information, Education and Communication (IEC) Materials:</a:t>
            </a:r>
          </a:p>
          <a:p>
            <a:pPr lvl="1"/>
            <a:r>
              <a:rPr lang="en-GB" dirty="0" smtClean="0"/>
              <a:t>Tarpaulins, Tents and CGI Sheeting</a:t>
            </a:r>
          </a:p>
          <a:p>
            <a:pPr marL="354013" lvl="1" indent="-354013">
              <a:buFont typeface="Arial" panose="020B0604020202020204" pitchFamily="34" charset="0"/>
              <a:buChar char="•"/>
            </a:pPr>
            <a:r>
              <a:rPr lang="en-GB" sz="3200" dirty="0" smtClean="0"/>
              <a:t>Other working groups – cash?</a:t>
            </a:r>
          </a:p>
          <a:p>
            <a:pPr marL="457200" lvl="1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582597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163" y="61913"/>
            <a:ext cx="8829675" cy="6734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841157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Strategy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5472608"/>
          </a:xfrm>
        </p:spPr>
        <p:txBody>
          <a:bodyPr>
            <a:normAutofit fontScale="55000" lnSpcReduction="20000"/>
          </a:bodyPr>
          <a:lstStyle/>
          <a:p>
            <a:endParaRPr lang="en-GB" dirty="0" smtClean="0"/>
          </a:p>
          <a:p>
            <a:r>
              <a:rPr lang="en-GB" sz="3600" dirty="0" smtClean="0"/>
              <a:t>Strategic objective relating to shelter (for first 3 months):</a:t>
            </a:r>
          </a:p>
          <a:p>
            <a:pPr lvl="1"/>
            <a:r>
              <a:rPr lang="en-GB" sz="3600" i="1" dirty="0" smtClean="0"/>
              <a:t>“Families with destroyed or damaged homes, including the displaced population, attain basic and protective shelter solutions”</a:t>
            </a:r>
          </a:p>
          <a:p>
            <a:pPr marL="457200" lvl="1" indent="0">
              <a:buNone/>
            </a:pPr>
            <a:endParaRPr lang="en-GB" sz="3600" i="1" dirty="0" smtClean="0"/>
          </a:p>
          <a:p>
            <a:pPr lvl="0"/>
            <a:r>
              <a:rPr lang="en-GB" sz="4200" dirty="0"/>
              <a:t>Immediate life-saving shelter interventions such as tarpaulins, basic tools and fixings for damaged homes for displaced people, along with the provision of appropriate non-food items. </a:t>
            </a:r>
          </a:p>
          <a:p>
            <a:pPr lvl="0"/>
            <a:r>
              <a:rPr lang="en-GB" sz="4200" dirty="0"/>
              <a:t>Provision of emergency cash assistance to address urgent needs of the most vulnerable households and host families, including rental subsidies in urban or semi-urban areas.</a:t>
            </a:r>
          </a:p>
          <a:p>
            <a:pPr lvl="0"/>
            <a:r>
              <a:rPr lang="en-GB" sz="4200" dirty="0"/>
              <a:t>Support to municipalities and districts to ensure safe housing checks prior to movement of people.</a:t>
            </a:r>
          </a:p>
          <a:p>
            <a:pPr lvl="0"/>
            <a:r>
              <a:rPr lang="en-GB" sz="4200" dirty="0"/>
              <a:t>Provision of information, education, and communication (IEC) materials on appropriate, safe, building standards are provided to affected populations and implementing agencies.</a:t>
            </a:r>
          </a:p>
          <a:p>
            <a:pPr lvl="0"/>
            <a:r>
              <a:rPr lang="en-GB" sz="4200" dirty="0"/>
              <a:t>Coordination support for the development and implementation of emergency and durable shelter and settlement solutions. </a:t>
            </a:r>
          </a:p>
          <a:p>
            <a:pPr marL="0" indent="0">
              <a:buNone/>
            </a:pPr>
            <a:endParaRPr lang="en-GB" dirty="0" smtClean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243768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Thank you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Meeting tomorrow at </a:t>
            </a:r>
            <a:r>
              <a:rPr lang="en-GB" dirty="0"/>
              <a:t>9</a:t>
            </a:r>
            <a:r>
              <a:rPr lang="en-GB" dirty="0" smtClean="0"/>
              <a:t>am</a:t>
            </a:r>
            <a:endParaRPr lang="en-GB" dirty="0" smtClean="0"/>
          </a:p>
          <a:p>
            <a:r>
              <a:rPr lang="en-GB" dirty="0" smtClean="0">
                <a:hlinkClick r:id="rId2"/>
              </a:rPr>
              <a:t>www.sheltercluster.org/Nepal</a:t>
            </a:r>
            <a:endParaRPr lang="en-GB" dirty="0" smtClean="0"/>
          </a:p>
          <a:p>
            <a:r>
              <a:rPr lang="en-GB" dirty="0" smtClean="0"/>
              <a:t>Sanjeev </a:t>
            </a:r>
            <a:r>
              <a:rPr lang="en-GB" dirty="0" err="1" smtClean="0"/>
              <a:t>Hada</a:t>
            </a:r>
            <a:r>
              <a:rPr lang="en-GB" smtClean="0"/>
              <a:t> </a:t>
            </a:r>
            <a:r>
              <a:rPr lang="en-GB" smtClean="0"/>
              <a:t>(Coordinator</a:t>
            </a:r>
            <a:r>
              <a:rPr lang="en-GB" dirty="0" smtClean="0"/>
              <a:t>): 985 102 7783, </a:t>
            </a:r>
            <a:r>
              <a:rPr lang="en-GB" dirty="0" smtClean="0">
                <a:hlinkClick r:id="rId3"/>
              </a:rPr>
              <a:t>sanjeev.hada@ifrc.org</a:t>
            </a:r>
            <a:endParaRPr lang="en-GB" dirty="0" smtClean="0"/>
          </a:p>
          <a:p>
            <a:r>
              <a:rPr lang="en-GB" dirty="0" smtClean="0"/>
              <a:t>Victoria Stodart (Coordinator) – </a:t>
            </a:r>
            <a:r>
              <a:rPr lang="en-GB" dirty="0" smtClean="0">
                <a:hlinkClick r:id="rId4"/>
              </a:rPr>
              <a:t>victoria.stodart@ifrc.org</a:t>
            </a:r>
            <a:r>
              <a:rPr lang="en-GB" dirty="0" smtClean="0"/>
              <a:t> : 986 098 2132</a:t>
            </a:r>
          </a:p>
          <a:p>
            <a:pPr marL="0" indent="0">
              <a:buNone/>
            </a:pPr>
            <a:endParaRPr lang="en-GB" dirty="0" smtClean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137207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263</TotalTime>
  <Words>401</Words>
  <Application>Microsoft Office PowerPoint</Application>
  <PresentationFormat>On-screen Show (4:3)</PresentationFormat>
  <Paragraphs>49</Paragraphs>
  <Slides>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Office Theme</vt:lpstr>
      <vt:lpstr>Nepal Earthquake – Shelter Cluster Meeting</vt:lpstr>
      <vt:lpstr>Agenda </vt:lpstr>
      <vt:lpstr>Update</vt:lpstr>
      <vt:lpstr>PowerPoint Presentation</vt:lpstr>
      <vt:lpstr>Assessments</vt:lpstr>
      <vt:lpstr>Technical Standards</vt:lpstr>
      <vt:lpstr>PowerPoint Presentation</vt:lpstr>
      <vt:lpstr>Strategy</vt:lpstr>
      <vt:lpstr>Thank you</vt:lpstr>
    </vt:vector>
  </TitlesOfParts>
  <Company>IFRC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Nepal Earthquake – Shelter Cluster Meeting</dc:title>
  <dc:creator>Victoria STODART</dc:creator>
  <cp:lastModifiedBy>Victoria STODART</cp:lastModifiedBy>
  <cp:revision>15</cp:revision>
  <dcterms:created xsi:type="dcterms:W3CDTF">2015-04-28T03:54:56Z</dcterms:created>
  <dcterms:modified xsi:type="dcterms:W3CDTF">2015-04-29T17:17:49Z</dcterms:modified>
</cp:coreProperties>
</file>