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6"/>
  </p:notesMasterIdLst>
  <p:handoutMasterIdLst>
    <p:handoutMasterId r:id="rId17"/>
  </p:handoutMasterIdLst>
  <p:sldIdLst>
    <p:sldId id="493" r:id="rId6"/>
    <p:sldId id="486" r:id="rId7"/>
    <p:sldId id="494" r:id="rId8"/>
    <p:sldId id="495" r:id="rId9"/>
    <p:sldId id="500" r:id="rId10"/>
    <p:sldId id="501" r:id="rId11"/>
    <p:sldId id="496" r:id="rId12"/>
    <p:sldId id="497" r:id="rId13"/>
    <p:sldId id="498" r:id="rId14"/>
    <p:sldId id="49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D918F-4B17-411A-BBCA-649964B0C1D5}" v="50" dt="2024-07-16T12:39:37.746"/>
    <p1510:client id="{DC793CF4-7F02-4870-BB99-1C24380B5ECB}" v="2" dt="2024-07-16T07:41:33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20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ym Davidich" userId="d255d5a0-9a0e-4ebb-b7a4-cb1173c513ca" providerId="ADAL" clId="{DC793CF4-7F02-4870-BB99-1C24380B5ECB}"/>
    <pc:docChg chg="modSld">
      <pc:chgData name="Maksym Davidich" userId="d255d5a0-9a0e-4ebb-b7a4-cb1173c513ca" providerId="ADAL" clId="{DC793CF4-7F02-4870-BB99-1C24380B5ECB}" dt="2024-07-17T06:05:43.871" v="40" actId="20577"/>
      <pc:docMkLst>
        <pc:docMk/>
      </pc:docMkLst>
      <pc:sldChg chg="modSp mod">
        <pc:chgData name="Maksym Davidich" userId="d255d5a0-9a0e-4ebb-b7a4-cb1173c513ca" providerId="ADAL" clId="{DC793CF4-7F02-4870-BB99-1C24380B5ECB}" dt="2024-07-17T06:05:43.871" v="40" actId="20577"/>
        <pc:sldMkLst>
          <pc:docMk/>
          <pc:sldMk cId="642408609" sldId="494"/>
        </pc:sldMkLst>
        <pc:spChg chg="mod">
          <ac:chgData name="Maksym Davidich" userId="d255d5a0-9a0e-4ebb-b7a4-cb1173c513ca" providerId="ADAL" clId="{DC793CF4-7F02-4870-BB99-1C24380B5ECB}" dt="2024-07-17T06:05:43.871" v="40" actId="20577"/>
          <ac:spMkLst>
            <pc:docMk/>
            <pc:sldMk cId="642408609" sldId="494"/>
            <ac:spMk id="6" creationId="{62723583-3D29-EB12-8ED1-AF42267F22DB}"/>
          </ac:spMkLst>
        </pc:spChg>
      </pc:sldChg>
    </pc:docChg>
  </pc:docChgLst>
  <pc:docChgLst>
    <pc:chgData name="Renee Wynveen" userId="aa63adf7-1bc0-42db-a45a-4059068a13f5" providerId="ADAL" clId="{3D4D918F-4B17-411A-BBCA-649964B0C1D5}"/>
    <pc:docChg chg="undo custSel addSld delSld modSld delMainMaster">
      <pc:chgData name="Renee Wynveen" userId="aa63adf7-1bc0-42db-a45a-4059068a13f5" providerId="ADAL" clId="{3D4D918F-4B17-411A-BBCA-649964B0C1D5}" dt="2024-07-16T12:39:37.746" v="159" actId="1076"/>
      <pc:docMkLst>
        <pc:docMk/>
      </pc:docMkLst>
      <pc:sldChg chg="del">
        <pc:chgData name="Renee Wynveen" userId="aa63adf7-1bc0-42db-a45a-4059068a13f5" providerId="ADAL" clId="{3D4D918F-4B17-411A-BBCA-649964B0C1D5}" dt="2024-07-15T16:13:05.266" v="39" actId="47"/>
        <pc:sldMkLst>
          <pc:docMk/>
          <pc:sldMk cId="0" sldId="256"/>
        </pc:sldMkLst>
      </pc:sldChg>
      <pc:sldChg chg="del">
        <pc:chgData name="Renee Wynveen" userId="aa63adf7-1bc0-42db-a45a-4059068a13f5" providerId="ADAL" clId="{3D4D918F-4B17-411A-BBCA-649964B0C1D5}" dt="2024-07-15T16:13:08.247" v="44" actId="47"/>
        <pc:sldMkLst>
          <pc:docMk/>
          <pc:sldMk cId="0" sldId="270"/>
        </pc:sldMkLst>
      </pc:sldChg>
      <pc:sldChg chg="del">
        <pc:chgData name="Renee Wynveen" userId="aa63adf7-1bc0-42db-a45a-4059068a13f5" providerId="ADAL" clId="{3D4D918F-4B17-411A-BBCA-649964B0C1D5}" dt="2024-07-15T16:13:05.747" v="40" actId="47"/>
        <pc:sldMkLst>
          <pc:docMk/>
          <pc:sldMk cId="3356082203" sldId="290"/>
        </pc:sldMkLst>
      </pc:sldChg>
      <pc:sldChg chg="del">
        <pc:chgData name="Renee Wynveen" userId="aa63adf7-1bc0-42db-a45a-4059068a13f5" providerId="ADAL" clId="{3D4D918F-4B17-411A-BBCA-649964B0C1D5}" dt="2024-07-15T16:13:06.716" v="42" actId="47"/>
        <pc:sldMkLst>
          <pc:docMk/>
          <pc:sldMk cId="2642012493" sldId="302"/>
        </pc:sldMkLst>
      </pc:sldChg>
      <pc:sldChg chg="del">
        <pc:chgData name="Renee Wynveen" userId="aa63adf7-1bc0-42db-a45a-4059068a13f5" providerId="ADAL" clId="{3D4D918F-4B17-411A-BBCA-649964B0C1D5}" dt="2024-07-15T16:13:07.420" v="43" actId="47"/>
        <pc:sldMkLst>
          <pc:docMk/>
          <pc:sldMk cId="2009762928" sldId="308"/>
        </pc:sldMkLst>
      </pc:sldChg>
      <pc:sldChg chg="del">
        <pc:chgData name="Renee Wynveen" userId="aa63adf7-1bc0-42db-a45a-4059068a13f5" providerId="ADAL" clId="{3D4D918F-4B17-411A-BBCA-649964B0C1D5}" dt="2024-07-15T16:13:06.230" v="41" actId="47"/>
        <pc:sldMkLst>
          <pc:docMk/>
          <pc:sldMk cId="3789210307" sldId="309"/>
        </pc:sldMkLst>
      </pc:sldChg>
      <pc:sldChg chg="del">
        <pc:chgData name="Renee Wynveen" userId="aa63adf7-1bc0-42db-a45a-4059068a13f5" providerId="ADAL" clId="{3D4D918F-4B17-411A-BBCA-649964B0C1D5}" dt="2024-07-15T16:13:03.299" v="36" actId="47"/>
        <pc:sldMkLst>
          <pc:docMk/>
          <pc:sldMk cId="3184768076" sldId="481"/>
        </pc:sldMkLst>
      </pc:sldChg>
      <pc:sldChg chg="del">
        <pc:chgData name="Renee Wynveen" userId="aa63adf7-1bc0-42db-a45a-4059068a13f5" providerId="ADAL" clId="{3D4D918F-4B17-411A-BBCA-649964B0C1D5}" dt="2024-07-15T16:13:03.874" v="37" actId="47"/>
        <pc:sldMkLst>
          <pc:docMk/>
          <pc:sldMk cId="2436772790" sldId="482"/>
        </pc:sldMkLst>
      </pc:sldChg>
      <pc:sldChg chg="del">
        <pc:chgData name="Renee Wynveen" userId="aa63adf7-1bc0-42db-a45a-4059068a13f5" providerId="ADAL" clId="{3D4D918F-4B17-411A-BBCA-649964B0C1D5}" dt="2024-07-15T16:13:04.786" v="38" actId="47"/>
        <pc:sldMkLst>
          <pc:docMk/>
          <pc:sldMk cId="3944860871" sldId="483"/>
        </pc:sldMkLst>
      </pc:sldChg>
      <pc:sldChg chg="modSp mod">
        <pc:chgData name="Renee Wynveen" userId="aa63adf7-1bc0-42db-a45a-4059068a13f5" providerId="ADAL" clId="{3D4D918F-4B17-411A-BBCA-649964B0C1D5}" dt="2024-07-15T16:12:45.201" v="27"/>
        <pc:sldMkLst>
          <pc:docMk/>
          <pc:sldMk cId="2353083776" sldId="486"/>
        </pc:sldMkLst>
        <pc:spChg chg="mod">
          <ac:chgData name="Renee Wynveen" userId="aa63adf7-1bc0-42db-a45a-4059068a13f5" providerId="ADAL" clId="{3D4D918F-4B17-411A-BBCA-649964B0C1D5}" dt="2024-07-15T16:12:36.367" v="26"/>
          <ac:spMkLst>
            <pc:docMk/>
            <pc:sldMk cId="2353083776" sldId="486"/>
            <ac:spMk id="3" creationId="{A29DE16E-0B9C-6E1A-B0DC-74EB3796F5AA}"/>
          </ac:spMkLst>
        </pc:spChg>
        <pc:spChg chg="mod">
          <ac:chgData name="Renee Wynveen" userId="aa63adf7-1bc0-42db-a45a-4059068a13f5" providerId="ADAL" clId="{3D4D918F-4B17-411A-BBCA-649964B0C1D5}" dt="2024-07-15T16:12:45.201" v="27"/>
          <ac:spMkLst>
            <pc:docMk/>
            <pc:sldMk cId="2353083776" sldId="486"/>
            <ac:spMk id="4" creationId="{936E5C5D-C4B5-8719-BA6C-D8A5A19EDB39}"/>
          </ac:spMkLst>
        </pc:spChg>
      </pc:sldChg>
      <pc:sldChg chg="delSp del mod">
        <pc:chgData name="Renee Wynveen" userId="aa63adf7-1bc0-42db-a45a-4059068a13f5" providerId="ADAL" clId="{3D4D918F-4B17-411A-BBCA-649964B0C1D5}" dt="2024-07-15T16:12:57.388" v="30" actId="47"/>
        <pc:sldMkLst>
          <pc:docMk/>
          <pc:sldMk cId="1245105204" sldId="487"/>
        </pc:sldMkLst>
        <pc:graphicFrameChg chg="del">
          <ac:chgData name="Renee Wynveen" userId="aa63adf7-1bc0-42db-a45a-4059068a13f5" providerId="ADAL" clId="{3D4D918F-4B17-411A-BBCA-649964B0C1D5}" dt="2024-07-15T16:12:51.352" v="28" actId="478"/>
          <ac:graphicFrameMkLst>
            <pc:docMk/>
            <pc:sldMk cId="1245105204" sldId="487"/>
            <ac:graphicFrameMk id="4" creationId="{027D912B-82CE-B230-CBE3-245CC3668204}"/>
          </ac:graphicFrameMkLst>
        </pc:graphicFrameChg>
        <pc:picChg chg="del">
          <ac:chgData name="Renee Wynveen" userId="aa63adf7-1bc0-42db-a45a-4059068a13f5" providerId="ADAL" clId="{3D4D918F-4B17-411A-BBCA-649964B0C1D5}" dt="2024-07-15T16:12:53.021" v="29" actId="478"/>
          <ac:picMkLst>
            <pc:docMk/>
            <pc:sldMk cId="1245105204" sldId="487"/>
            <ac:picMk id="6" creationId="{17AC70EE-AB91-28DE-67AC-3810CFA274C0}"/>
          </ac:picMkLst>
        </pc:picChg>
      </pc:sldChg>
      <pc:sldChg chg="del">
        <pc:chgData name="Renee Wynveen" userId="aa63adf7-1bc0-42db-a45a-4059068a13f5" providerId="ADAL" clId="{3D4D918F-4B17-411A-BBCA-649964B0C1D5}" dt="2024-07-15T16:12:58.423" v="31" actId="47"/>
        <pc:sldMkLst>
          <pc:docMk/>
          <pc:sldMk cId="134888169" sldId="488"/>
        </pc:sldMkLst>
      </pc:sldChg>
      <pc:sldChg chg="del">
        <pc:chgData name="Renee Wynveen" userId="aa63adf7-1bc0-42db-a45a-4059068a13f5" providerId="ADAL" clId="{3D4D918F-4B17-411A-BBCA-649964B0C1D5}" dt="2024-07-15T16:13:01.830" v="34" actId="47"/>
        <pc:sldMkLst>
          <pc:docMk/>
          <pc:sldMk cId="3112863878" sldId="489"/>
        </pc:sldMkLst>
      </pc:sldChg>
      <pc:sldChg chg="del">
        <pc:chgData name="Renee Wynveen" userId="aa63adf7-1bc0-42db-a45a-4059068a13f5" providerId="ADAL" clId="{3D4D918F-4B17-411A-BBCA-649964B0C1D5}" dt="2024-07-15T16:12:59.982" v="32" actId="47"/>
        <pc:sldMkLst>
          <pc:docMk/>
          <pc:sldMk cId="4155175546" sldId="490"/>
        </pc:sldMkLst>
      </pc:sldChg>
      <pc:sldChg chg="del">
        <pc:chgData name="Renee Wynveen" userId="aa63adf7-1bc0-42db-a45a-4059068a13f5" providerId="ADAL" clId="{3D4D918F-4B17-411A-BBCA-649964B0C1D5}" dt="2024-07-15T16:13:00.904" v="33" actId="47"/>
        <pc:sldMkLst>
          <pc:docMk/>
          <pc:sldMk cId="3161692977" sldId="491"/>
        </pc:sldMkLst>
      </pc:sldChg>
      <pc:sldChg chg="del">
        <pc:chgData name="Renee Wynveen" userId="aa63adf7-1bc0-42db-a45a-4059068a13f5" providerId="ADAL" clId="{3D4D918F-4B17-411A-BBCA-649964B0C1D5}" dt="2024-07-15T16:13:02.618" v="35" actId="47"/>
        <pc:sldMkLst>
          <pc:docMk/>
          <pc:sldMk cId="2099943757" sldId="492"/>
        </pc:sldMkLst>
      </pc:sldChg>
      <pc:sldChg chg="modSp mod">
        <pc:chgData name="Renee Wynveen" userId="aa63adf7-1bc0-42db-a45a-4059068a13f5" providerId="ADAL" clId="{3D4D918F-4B17-411A-BBCA-649964B0C1D5}" dt="2024-07-15T16:12:04.252" v="25" actId="20577"/>
        <pc:sldMkLst>
          <pc:docMk/>
          <pc:sldMk cId="196588846" sldId="493"/>
        </pc:sldMkLst>
        <pc:spChg chg="mod">
          <ac:chgData name="Renee Wynveen" userId="aa63adf7-1bc0-42db-a45a-4059068a13f5" providerId="ADAL" clId="{3D4D918F-4B17-411A-BBCA-649964B0C1D5}" dt="2024-07-15T16:11:55.157" v="9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Renee Wynveen" userId="aa63adf7-1bc0-42db-a45a-4059068a13f5" providerId="ADAL" clId="{3D4D918F-4B17-411A-BBCA-649964B0C1D5}" dt="2024-07-15T16:12:04.252" v="25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addSp delSp modSp new mod">
        <pc:chgData name="Renee Wynveen" userId="aa63adf7-1bc0-42db-a45a-4059068a13f5" providerId="ADAL" clId="{3D4D918F-4B17-411A-BBCA-649964B0C1D5}" dt="2024-07-15T16:14:48.805" v="89" actId="1076"/>
        <pc:sldMkLst>
          <pc:docMk/>
          <pc:sldMk cId="642408609" sldId="494"/>
        </pc:sldMkLst>
        <pc:spChg chg="del">
          <ac:chgData name="Renee Wynveen" userId="aa63adf7-1bc0-42db-a45a-4059068a13f5" providerId="ADAL" clId="{3D4D918F-4B17-411A-BBCA-649964B0C1D5}" dt="2024-07-15T16:13:14.821" v="46" actId="478"/>
          <ac:spMkLst>
            <pc:docMk/>
            <pc:sldMk cId="642408609" sldId="494"/>
            <ac:spMk id="2" creationId="{41840BE8-B0CB-A694-74DD-6C4882414D6C}"/>
          </ac:spMkLst>
        </pc:spChg>
        <pc:spChg chg="del">
          <ac:chgData name="Renee Wynveen" userId="aa63adf7-1bc0-42db-a45a-4059068a13f5" providerId="ADAL" clId="{3D4D918F-4B17-411A-BBCA-649964B0C1D5}" dt="2024-07-15T16:13:16.168" v="47" actId="478"/>
          <ac:spMkLst>
            <pc:docMk/>
            <pc:sldMk cId="642408609" sldId="494"/>
            <ac:spMk id="3" creationId="{CF2F8400-4585-724A-413E-0ABA76488D9C}"/>
          </ac:spMkLst>
        </pc:spChg>
        <pc:spChg chg="add mod">
          <ac:chgData name="Renee Wynveen" userId="aa63adf7-1bc0-42db-a45a-4059068a13f5" providerId="ADAL" clId="{3D4D918F-4B17-411A-BBCA-649964B0C1D5}" dt="2024-07-15T16:14:48.805" v="89" actId="1076"/>
          <ac:spMkLst>
            <pc:docMk/>
            <pc:sldMk cId="642408609" sldId="494"/>
            <ac:spMk id="6" creationId="{62723583-3D29-EB12-8ED1-AF42267F22DB}"/>
          </ac:spMkLst>
        </pc:spChg>
        <pc:picChg chg="add mod">
          <ac:chgData name="Renee Wynveen" userId="aa63adf7-1bc0-42db-a45a-4059068a13f5" providerId="ADAL" clId="{3D4D918F-4B17-411A-BBCA-649964B0C1D5}" dt="2024-07-15T16:14:23.457" v="54" actId="26606"/>
          <ac:picMkLst>
            <pc:docMk/>
            <pc:sldMk cId="642408609" sldId="494"/>
            <ac:picMk id="5" creationId="{D39C7E58-3300-0579-C590-199698B7D983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16:15.633" v="98" actId="1076"/>
        <pc:sldMkLst>
          <pc:docMk/>
          <pc:sldMk cId="518613548" sldId="495"/>
        </pc:sldMkLst>
        <pc:spChg chg="del">
          <ac:chgData name="Renee Wynveen" userId="aa63adf7-1bc0-42db-a45a-4059068a13f5" providerId="ADAL" clId="{3D4D918F-4B17-411A-BBCA-649964B0C1D5}" dt="2024-07-15T16:15:07.988" v="91" actId="478"/>
          <ac:spMkLst>
            <pc:docMk/>
            <pc:sldMk cId="518613548" sldId="495"/>
            <ac:spMk id="2" creationId="{F4899745-9F16-B89D-E144-9F7DA1C695A3}"/>
          </ac:spMkLst>
        </pc:spChg>
        <pc:spChg chg="del">
          <ac:chgData name="Renee Wynveen" userId="aa63adf7-1bc0-42db-a45a-4059068a13f5" providerId="ADAL" clId="{3D4D918F-4B17-411A-BBCA-649964B0C1D5}" dt="2024-07-15T16:15:09.741" v="92" actId="478"/>
          <ac:spMkLst>
            <pc:docMk/>
            <pc:sldMk cId="518613548" sldId="495"/>
            <ac:spMk id="3" creationId="{AE454808-C9D1-7B2D-1E97-32AE5DB5A132}"/>
          </ac:spMkLst>
        </pc:spChg>
        <pc:picChg chg="add mod">
          <ac:chgData name="Renee Wynveen" userId="aa63adf7-1bc0-42db-a45a-4059068a13f5" providerId="ADAL" clId="{3D4D918F-4B17-411A-BBCA-649964B0C1D5}" dt="2024-07-15T16:16:08.642" v="95" actId="14100"/>
          <ac:picMkLst>
            <pc:docMk/>
            <pc:sldMk cId="518613548" sldId="495"/>
            <ac:picMk id="4" creationId="{8DCD0A66-19DA-2DC8-E273-FA9A8358A6DB}"/>
          </ac:picMkLst>
        </pc:picChg>
        <pc:picChg chg="add mod">
          <ac:chgData name="Renee Wynveen" userId="aa63adf7-1bc0-42db-a45a-4059068a13f5" providerId="ADAL" clId="{3D4D918F-4B17-411A-BBCA-649964B0C1D5}" dt="2024-07-15T16:16:15.633" v="98" actId="1076"/>
          <ac:picMkLst>
            <pc:docMk/>
            <pc:sldMk cId="518613548" sldId="495"/>
            <ac:picMk id="5" creationId="{42E4C362-35F3-1A6F-1E8F-24AA4CE40E55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5T16:21:33.654" v="106" actId="22"/>
        <pc:sldMkLst>
          <pc:docMk/>
          <pc:sldMk cId="3505126301" sldId="496"/>
        </pc:sldMkLst>
        <pc:spChg chg="del">
          <ac:chgData name="Renee Wynveen" userId="aa63adf7-1bc0-42db-a45a-4059068a13f5" providerId="ADAL" clId="{3D4D918F-4B17-411A-BBCA-649964B0C1D5}" dt="2024-07-15T16:20:15.045" v="100" actId="478"/>
          <ac:spMkLst>
            <pc:docMk/>
            <pc:sldMk cId="3505126301" sldId="496"/>
            <ac:spMk id="2" creationId="{90CC524F-E60F-5F14-715B-32F8042EF32F}"/>
          </ac:spMkLst>
        </pc:spChg>
        <pc:spChg chg="del">
          <ac:chgData name="Renee Wynveen" userId="aa63adf7-1bc0-42db-a45a-4059068a13f5" providerId="ADAL" clId="{3D4D918F-4B17-411A-BBCA-649964B0C1D5}" dt="2024-07-15T16:20:16.453" v="101" actId="478"/>
          <ac:spMkLst>
            <pc:docMk/>
            <pc:sldMk cId="3505126301" sldId="496"/>
            <ac:spMk id="3" creationId="{BE0AC55E-45FB-1FB0-2E42-D5C598DFE3CA}"/>
          </ac:spMkLst>
        </pc:spChg>
        <pc:picChg chg="add del mod">
          <ac:chgData name="Renee Wynveen" userId="aa63adf7-1bc0-42db-a45a-4059068a13f5" providerId="ADAL" clId="{3D4D918F-4B17-411A-BBCA-649964B0C1D5}" dt="2024-07-15T16:21:19.291" v="105" actId="478"/>
          <ac:picMkLst>
            <pc:docMk/>
            <pc:sldMk cId="3505126301" sldId="496"/>
            <ac:picMk id="5" creationId="{32BB8995-2E2F-CA46-4EAA-C98745B9343B}"/>
          </ac:picMkLst>
        </pc:picChg>
        <pc:picChg chg="add">
          <ac:chgData name="Renee Wynveen" userId="aa63adf7-1bc0-42db-a45a-4059068a13f5" providerId="ADAL" clId="{3D4D918F-4B17-411A-BBCA-649964B0C1D5}" dt="2024-07-15T16:21:33.654" v="106" actId="22"/>
          <ac:picMkLst>
            <pc:docMk/>
            <pc:sldMk cId="3505126301" sldId="496"/>
            <ac:picMk id="7" creationId="{05574655-B460-E927-3399-8F9FCBF8E5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30:02.052" v="112" actId="1076"/>
        <pc:sldMkLst>
          <pc:docMk/>
          <pc:sldMk cId="2533267181" sldId="497"/>
        </pc:sldMkLst>
        <pc:spChg chg="del">
          <ac:chgData name="Renee Wynveen" userId="aa63adf7-1bc0-42db-a45a-4059068a13f5" providerId="ADAL" clId="{3D4D918F-4B17-411A-BBCA-649964B0C1D5}" dt="2024-07-15T16:21:47.787" v="108" actId="478"/>
          <ac:spMkLst>
            <pc:docMk/>
            <pc:sldMk cId="2533267181" sldId="497"/>
            <ac:spMk id="2" creationId="{F9B704BE-6CAB-3191-6F0C-38DD9819F403}"/>
          </ac:spMkLst>
        </pc:spChg>
        <pc:spChg chg="del">
          <ac:chgData name="Renee Wynveen" userId="aa63adf7-1bc0-42db-a45a-4059068a13f5" providerId="ADAL" clId="{3D4D918F-4B17-411A-BBCA-649964B0C1D5}" dt="2024-07-15T16:21:49.404" v="109" actId="478"/>
          <ac:spMkLst>
            <pc:docMk/>
            <pc:sldMk cId="2533267181" sldId="497"/>
            <ac:spMk id="3" creationId="{29F131F4-3562-285D-EDF9-0BACF88D3414}"/>
          </ac:spMkLst>
        </pc:spChg>
        <pc:picChg chg="add mod">
          <ac:chgData name="Renee Wynveen" userId="aa63adf7-1bc0-42db-a45a-4059068a13f5" providerId="ADAL" clId="{3D4D918F-4B17-411A-BBCA-649964B0C1D5}" dt="2024-07-16T07:30:02.052" v="112" actId="1076"/>
          <ac:picMkLst>
            <pc:docMk/>
            <pc:sldMk cId="2533267181" sldId="497"/>
            <ac:picMk id="3" creationId="{4FAAFFF7-5C77-34AB-0CEC-21A4DAB1045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28.411" v="137" actId="1076"/>
        <pc:sldMkLst>
          <pc:docMk/>
          <pc:sldMk cId="2805434730" sldId="498"/>
        </pc:sldMkLst>
        <pc:spChg chg="del">
          <ac:chgData name="Renee Wynveen" userId="aa63adf7-1bc0-42db-a45a-4059068a13f5" providerId="ADAL" clId="{3D4D918F-4B17-411A-BBCA-649964B0C1D5}" dt="2024-07-16T07:30:37.391" v="114" actId="478"/>
          <ac:spMkLst>
            <pc:docMk/>
            <pc:sldMk cId="2805434730" sldId="498"/>
            <ac:spMk id="2" creationId="{0CD382DF-7CAC-90E4-E3A1-D761566FD535}"/>
          </ac:spMkLst>
        </pc:spChg>
        <pc:spChg chg="del">
          <ac:chgData name="Renee Wynveen" userId="aa63adf7-1bc0-42db-a45a-4059068a13f5" providerId="ADAL" clId="{3D4D918F-4B17-411A-BBCA-649964B0C1D5}" dt="2024-07-16T07:30:43.495" v="115" actId="478"/>
          <ac:spMkLst>
            <pc:docMk/>
            <pc:sldMk cId="2805434730" sldId="498"/>
            <ac:spMk id="3" creationId="{15EEC2E1-896F-6578-5945-0B47141C2C83}"/>
          </ac:spMkLst>
        </pc:spChg>
        <pc:spChg chg="add del">
          <ac:chgData name="Renee Wynveen" userId="aa63adf7-1bc0-42db-a45a-4059068a13f5" providerId="ADAL" clId="{3D4D918F-4B17-411A-BBCA-649964B0C1D5}" dt="2024-07-16T07:42:03.035" v="131" actId="478"/>
          <ac:spMkLst>
            <pc:docMk/>
            <pc:sldMk cId="2805434730" sldId="498"/>
            <ac:spMk id="10" creationId="{B7119335-F52C-884B-1E12-E0947595F4B1}"/>
          </ac:spMkLst>
        </pc:spChg>
        <pc:picChg chg="add del mod">
          <ac:chgData name="Renee Wynveen" userId="aa63adf7-1bc0-42db-a45a-4059068a13f5" providerId="ADAL" clId="{3D4D918F-4B17-411A-BBCA-649964B0C1D5}" dt="2024-07-16T07:42:03.916" v="132" actId="478"/>
          <ac:picMkLst>
            <pc:docMk/>
            <pc:sldMk cId="2805434730" sldId="498"/>
            <ac:picMk id="5" creationId="{5B5BE9DE-F5EC-72C6-C09A-01B6861837CA}"/>
          </ac:picMkLst>
        </pc:picChg>
        <pc:picChg chg="add mod">
          <ac:chgData name="Renee Wynveen" userId="aa63adf7-1bc0-42db-a45a-4059068a13f5" providerId="ADAL" clId="{3D4D918F-4B17-411A-BBCA-649964B0C1D5}" dt="2024-07-16T07:42:28.411" v="137" actId="1076"/>
          <ac:picMkLst>
            <pc:docMk/>
            <pc:sldMk cId="2805434730" sldId="498"/>
            <ac:picMk id="7" creationId="{F8CA2269-561C-4059-4E6F-79A9664ABA91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07:42:51.795" v="142" actId="1076"/>
        <pc:sldMkLst>
          <pc:docMk/>
          <pc:sldMk cId="1453988778" sldId="499"/>
        </pc:sldMkLst>
        <pc:spChg chg="del">
          <ac:chgData name="Renee Wynveen" userId="aa63adf7-1bc0-42db-a45a-4059068a13f5" providerId="ADAL" clId="{3D4D918F-4B17-411A-BBCA-649964B0C1D5}" dt="2024-07-16T07:41:27.709" v="122" actId="478"/>
          <ac:spMkLst>
            <pc:docMk/>
            <pc:sldMk cId="1453988778" sldId="499"/>
            <ac:spMk id="2" creationId="{F59F9823-5A65-A1B4-C4A2-0A2246E07AEB}"/>
          </ac:spMkLst>
        </pc:spChg>
        <pc:spChg chg="add del">
          <ac:chgData name="Renee Wynveen" userId="aa63adf7-1bc0-42db-a45a-4059068a13f5" providerId="ADAL" clId="{3D4D918F-4B17-411A-BBCA-649964B0C1D5}" dt="2024-07-16T07:42:32.372" v="138" actId="478"/>
          <ac:spMkLst>
            <pc:docMk/>
            <pc:sldMk cId="1453988778" sldId="499"/>
            <ac:spMk id="3" creationId="{CA34B7E1-EFCC-6205-5CB3-0AD2061B1BB9}"/>
          </ac:spMkLst>
        </pc:spChg>
        <pc:picChg chg="add mod">
          <ac:chgData name="Renee Wynveen" userId="aa63adf7-1bc0-42db-a45a-4059068a13f5" providerId="ADAL" clId="{3D4D918F-4B17-411A-BBCA-649964B0C1D5}" dt="2024-07-16T07:42:51.795" v="142" actId="1076"/>
          <ac:picMkLst>
            <pc:docMk/>
            <pc:sldMk cId="1453988778" sldId="499"/>
            <ac:picMk id="5" creationId="{B9CF2347-92DD-04B4-E4AC-F4798122903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00.522" v="152" actId="1076"/>
        <pc:sldMkLst>
          <pc:docMk/>
          <pc:sldMk cId="1287276108" sldId="500"/>
        </pc:sldMkLst>
        <pc:spChg chg="del">
          <ac:chgData name="Renee Wynveen" userId="aa63adf7-1bc0-42db-a45a-4059068a13f5" providerId="ADAL" clId="{3D4D918F-4B17-411A-BBCA-649964B0C1D5}" dt="2024-07-16T12:38:26.074" v="144" actId="478"/>
          <ac:spMkLst>
            <pc:docMk/>
            <pc:sldMk cId="1287276108" sldId="500"/>
            <ac:spMk id="2" creationId="{E6C33A85-8315-1F68-AC9C-D8EC377F979E}"/>
          </ac:spMkLst>
        </pc:spChg>
        <pc:spChg chg="del">
          <ac:chgData name="Renee Wynveen" userId="aa63adf7-1bc0-42db-a45a-4059068a13f5" providerId="ADAL" clId="{3D4D918F-4B17-411A-BBCA-649964B0C1D5}" dt="2024-07-16T12:38:28.793" v="145" actId="478"/>
          <ac:spMkLst>
            <pc:docMk/>
            <pc:sldMk cId="1287276108" sldId="500"/>
            <ac:spMk id="3" creationId="{14C2AE51-0EE8-1893-FB03-2995A81386E2}"/>
          </ac:spMkLst>
        </pc:spChg>
        <pc:picChg chg="add mod">
          <ac:chgData name="Renee Wynveen" userId="aa63adf7-1bc0-42db-a45a-4059068a13f5" providerId="ADAL" clId="{3D4D918F-4B17-411A-BBCA-649964B0C1D5}" dt="2024-07-16T12:39:00.522" v="152" actId="1076"/>
          <ac:picMkLst>
            <pc:docMk/>
            <pc:sldMk cId="1287276108" sldId="500"/>
            <ac:picMk id="5" creationId="{24C13C64-D5DA-72D0-242F-7E8DAB38F364}"/>
          </ac:picMkLst>
        </pc:picChg>
      </pc:sldChg>
      <pc:sldChg chg="addSp delSp modSp new mod">
        <pc:chgData name="Renee Wynveen" userId="aa63adf7-1bc0-42db-a45a-4059068a13f5" providerId="ADAL" clId="{3D4D918F-4B17-411A-BBCA-649964B0C1D5}" dt="2024-07-16T12:39:37.746" v="159" actId="1076"/>
        <pc:sldMkLst>
          <pc:docMk/>
          <pc:sldMk cId="7029561" sldId="501"/>
        </pc:sldMkLst>
        <pc:spChg chg="del">
          <ac:chgData name="Renee Wynveen" userId="aa63adf7-1bc0-42db-a45a-4059068a13f5" providerId="ADAL" clId="{3D4D918F-4B17-411A-BBCA-649964B0C1D5}" dt="2024-07-16T12:39:09.673" v="154" actId="478"/>
          <ac:spMkLst>
            <pc:docMk/>
            <pc:sldMk cId="7029561" sldId="501"/>
            <ac:spMk id="2" creationId="{BC8A4F82-6E61-ECE8-E7D8-6AA3FA643EB6}"/>
          </ac:spMkLst>
        </pc:spChg>
        <pc:spChg chg="del">
          <ac:chgData name="Renee Wynveen" userId="aa63adf7-1bc0-42db-a45a-4059068a13f5" providerId="ADAL" clId="{3D4D918F-4B17-411A-BBCA-649964B0C1D5}" dt="2024-07-16T12:39:10.618" v="155" actId="478"/>
          <ac:spMkLst>
            <pc:docMk/>
            <pc:sldMk cId="7029561" sldId="501"/>
            <ac:spMk id="3" creationId="{8082FDD3-6E6B-3B54-C854-6E0BAA73E9BC}"/>
          </ac:spMkLst>
        </pc:spChg>
        <pc:picChg chg="add mod">
          <ac:chgData name="Renee Wynveen" userId="aa63adf7-1bc0-42db-a45a-4059068a13f5" providerId="ADAL" clId="{3D4D918F-4B17-411A-BBCA-649964B0C1D5}" dt="2024-07-16T12:39:37.746" v="159" actId="1076"/>
          <ac:picMkLst>
            <pc:docMk/>
            <pc:sldMk cId="7029561" sldId="501"/>
            <ac:picMk id="5" creationId="{B48760D1-0DC8-6B87-4725-A00FC19574CA}"/>
          </ac:picMkLst>
        </pc:picChg>
      </pc:sldChg>
      <pc:sldMasterChg chg="del delSldLayout">
        <pc:chgData name="Renee Wynveen" userId="aa63adf7-1bc0-42db-a45a-4059068a13f5" providerId="ADAL" clId="{3D4D918F-4B17-411A-BBCA-649964B0C1D5}" dt="2024-07-15T16:13:08.247" v="44" actId="47"/>
        <pc:sldMasterMkLst>
          <pc:docMk/>
          <pc:sldMasterMk cId="1300135575" sldId="2147483738"/>
        </pc:sldMasterMkLst>
        <pc:sldLayoutChg chg="del">
          <pc:chgData name="Renee Wynveen" userId="aa63adf7-1bc0-42db-a45a-4059068a13f5" providerId="ADAL" clId="{3D4D918F-4B17-411A-BBCA-649964B0C1D5}" dt="2024-07-15T16:13:05.266" v="39" actId="47"/>
          <pc:sldLayoutMkLst>
            <pc:docMk/>
            <pc:sldMasterMk cId="1300135575" sldId="2147483738"/>
            <pc:sldLayoutMk cId="185983852" sldId="2147483739"/>
          </pc:sldLayoutMkLst>
        </pc:sldLayoutChg>
        <pc:sldLayoutChg chg="del">
          <pc:chgData name="Renee Wynveen" userId="aa63adf7-1bc0-42db-a45a-4059068a13f5" providerId="ADAL" clId="{3D4D918F-4B17-411A-BBCA-649964B0C1D5}" dt="2024-07-15T16:13:06.716" v="42" actId="47"/>
          <pc:sldLayoutMkLst>
            <pc:docMk/>
            <pc:sldMasterMk cId="1300135575" sldId="2147483738"/>
            <pc:sldLayoutMk cId="3726214183" sldId="2147483740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073692895" sldId="2147483741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4013111360" sldId="2147483742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426548659" sldId="2147483743"/>
          </pc:sldLayoutMkLst>
        </pc:sldLayoutChg>
        <pc:sldLayoutChg chg="del">
          <pc:chgData name="Renee Wynveen" userId="aa63adf7-1bc0-42db-a45a-4059068a13f5" providerId="ADAL" clId="{3D4D918F-4B17-411A-BBCA-649964B0C1D5}" dt="2024-07-15T16:13:08.247" v="44" actId="47"/>
          <pc:sldLayoutMkLst>
            <pc:docMk/>
            <pc:sldMasterMk cId="1300135575" sldId="2147483738"/>
            <pc:sldLayoutMk cId="3371404255" sldId="2147483744"/>
          </pc:sldLayoutMkLst>
        </pc:sldLayoutChg>
        <pc:sldLayoutChg chg="del">
          <pc:chgData name="Renee Wynveen" userId="aa63adf7-1bc0-42db-a45a-4059068a13f5" providerId="ADAL" clId="{3D4D918F-4B17-411A-BBCA-649964B0C1D5}" dt="2024-07-15T16:13:05.747" v="40" actId="47"/>
          <pc:sldLayoutMkLst>
            <pc:docMk/>
            <pc:sldMasterMk cId="1300135575" sldId="2147483738"/>
            <pc:sldLayoutMk cId="4093782698" sldId="214748374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17/07/2024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Dnipro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/>
              <a:t>17th July 2024</a:t>
            </a:r>
          </a:p>
        </p:txBody>
      </p:sp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ountry&#10;&#10;Description automatically generated">
            <a:extLst>
              <a:ext uri="{FF2B5EF4-FFF2-40B4-BE49-F238E27FC236}">
                <a16:creationId xmlns:a16="http://schemas.microsoft.com/office/drawing/2014/main" id="{B9CF2347-92DD-04B4-E4AC-F47981229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3" y="259429"/>
            <a:ext cx="8442542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8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DE16E-0B9C-6E1A-B0DC-74EB3796F5AA}"/>
              </a:ext>
            </a:extLst>
          </p:cNvPr>
          <p:cNvSpPr txBox="1"/>
          <p:nvPr/>
        </p:nvSpPr>
        <p:spPr>
          <a:xfrm>
            <a:off x="407331" y="1781298"/>
            <a:ext cx="33343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Introduction of Participants</a:t>
            </a:r>
          </a:p>
          <a:p>
            <a:pPr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Updates on the Response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ESK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Repairs</a:t>
            </a:r>
          </a:p>
          <a:p>
            <a:pPr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Winterization Review of Needs and Partners’ Capacities</a:t>
            </a:r>
          </a:p>
          <a:p>
            <a:pPr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Other updates from Partners</a:t>
            </a:r>
          </a:p>
          <a:p>
            <a:pPr algn="just">
              <a:buFont typeface="+mj-lt"/>
              <a:buAutoNum type="arabicPeriod"/>
            </a:pPr>
            <a:r>
              <a:rPr lang="en-GB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AOB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5C5D-C4B5-8719-BA6C-D8A5A19EDB39}"/>
              </a:ext>
            </a:extLst>
          </p:cNvPr>
          <p:cNvSpPr txBox="1"/>
          <p:nvPr/>
        </p:nvSpPr>
        <p:spPr>
          <a:xfrm>
            <a:off x="4855781" y="1817879"/>
            <a:ext cx="413056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Представлення учасників</a:t>
            </a:r>
          </a:p>
          <a:p>
            <a:pPr algn="just">
              <a:buFont typeface="+mj-lt"/>
              <a:buAutoNum type="arabicPeriod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Оновлення щодо реагування з таких активностей як: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ESK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Ремонти </a:t>
            </a:r>
          </a:p>
          <a:p>
            <a:pPr algn="just">
              <a:buFont typeface="+mj-lt"/>
              <a:buAutoNum type="arabicPeriod" startAt="3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Огляд потреб та можливостей партнерів у підготовці до зими </a:t>
            </a:r>
          </a:p>
          <a:p>
            <a:pPr algn="just">
              <a:buFont typeface="+mj-lt"/>
              <a:buAutoNum type="arabicPeriod" startAt="4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Інші новини від партнерів </a:t>
            </a:r>
          </a:p>
          <a:p>
            <a:pPr algn="just">
              <a:buFont typeface="+mj-lt"/>
              <a:buAutoNum type="arabicPeriod" startAt="5"/>
            </a:pPr>
            <a:r>
              <a:rPr lang="ru-RU" b="0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Інше.</a:t>
            </a:r>
          </a:p>
          <a:p>
            <a:br>
              <a:rPr lang="ru-RU"/>
            </a:b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A059F4-66F7-A6BF-BBC1-5B0371CE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en-GB" sz="1800"/>
              <a:t>Agenda/</a:t>
            </a:r>
            <a:r>
              <a:rPr lang="uk-UA" sz="1800"/>
              <a:t>Порядок денний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5308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C7E58-3300-0579-C590-199698B7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955984"/>
            <a:ext cx="8963025" cy="479521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23583-3D29-EB12-8ED1-AF42267F22DB}"/>
              </a:ext>
            </a:extLst>
          </p:cNvPr>
          <p:cNvSpPr txBox="1"/>
          <p:nvPr/>
        </p:nvSpPr>
        <p:spPr>
          <a:xfrm>
            <a:off x="2254685" y="313151"/>
            <a:ext cx="50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Emergency Shelter Response/ </a:t>
            </a:r>
            <a:r>
              <a:rPr lang="uk-UA" dirty="0"/>
              <a:t>Реагування у </a:t>
            </a:r>
            <a:r>
              <a:rPr lang="uk-UA"/>
              <a:t>надзвичайних ситуаціях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40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D0A66-19DA-2DC8-E273-FA9A8358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6" y="108684"/>
            <a:ext cx="4145373" cy="5854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4C362-35F3-1A6F-1E8F-24AA4CE4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83" y="237155"/>
            <a:ext cx="4066527" cy="57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1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different colors&#10;&#10;Description automatically generated">
            <a:extLst>
              <a:ext uri="{FF2B5EF4-FFF2-40B4-BE49-F238E27FC236}">
                <a16:creationId xmlns:a16="http://schemas.microsoft.com/office/drawing/2014/main" id="{24C13C64-D5DA-72D0-242F-7E8DAB38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2" y="572581"/>
            <a:ext cx="6994972" cy="49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7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different colors&#10;&#10;Description automatically generated">
            <a:extLst>
              <a:ext uri="{FF2B5EF4-FFF2-40B4-BE49-F238E27FC236}">
                <a16:creationId xmlns:a16="http://schemas.microsoft.com/office/drawing/2014/main" id="{B48760D1-0DC8-6B87-4725-A00FC195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9" y="509950"/>
            <a:ext cx="7214992" cy="51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74655-B460-E927-3399-8F9FCBF8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558"/>
            <a:ext cx="9144000" cy="50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different colors&#10;&#10;Description automatically generated">
            <a:extLst>
              <a:ext uri="{FF2B5EF4-FFF2-40B4-BE49-F238E27FC236}">
                <a16:creationId xmlns:a16="http://schemas.microsoft.com/office/drawing/2014/main" id="{4FAAFFF7-5C77-34AB-0CEC-21A4DAB1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4" y="450307"/>
            <a:ext cx="7994711" cy="565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26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F8CA2269-561C-4059-4E6F-79A9664AB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2" y="290837"/>
            <a:ext cx="8411227" cy="59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34730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92813d3-0c35-4822-bb5f-acd9072808d5"/>
    <ds:schemaRef ds:uri="4754fb44-5402-4ac7-8c13-101c83d570b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Shelter Cluster Powerpoint Template V 1 0 - MYN</vt:lpstr>
      <vt:lpstr>Custom Design</vt:lpstr>
      <vt:lpstr>Dnipro Shelter Cluster Meeting</vt:lpstr>
      <vt:lpstr>Agenda/Порядок денний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lastModifiedBy>Maksym Davidich</cp:lastModifiedBy>
  <cp:revision>1</cp:revision>
  <dcterms:modified xsi:type="dcterms:W3CDTF">2024-07-17T06:05:49Z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