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4"/>
    <p:sldMasterId id="2147483722" r:id="rId5"/>
  </p:sldMasterIdLst>
  <p:notesMasterIdLst>
    <p:notesMasterId r:id="rId25"/>
  </p:notesMasterIdLst>
  <p:handoutMasterIdLst>
    <p:handoutMasterId r:id="rId26"/>
  </p:handoutMasterIdLst>
  <p:sldIdLst>
    <p:sldId id="493" r:id="rId6"/>
    <p:sldId id="523" r:id="rId7"/>
    <p:sldId id="502" r:id="rId8"/>
    <p:sldId id="540" r:id="rId9"/>
    <p:sldId id="503" r:id="rId10"/>
    <p:sldId id="504" r:id="rId11"/>
    <p:sldId id="505" r:id="rId12"/>
    <p:sldId id="506" r:id="rId13"/>
    <p:sldId id="539" r:id="rId14"/>
    <p:sldId id="509" r:id="rId15"/>
    <p:sldId id="543" r:id="rId16"/>
    <p:sldId id="541" r:id="rId17"/>
    <p:sldId id="542" r:id="rId18"/>
    <p:sldId id="544" r:id="rId19"/>
    <p:sldId id="545" r:id="rId20"/>
    <p:sldId id="507" r:id="rId21"/>
    <p:sldId id="510" r:id="rId22"/>
    <p:sldId id="512" r:id="rId23"/>
    <p:sldId id="524" r:id="rId2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Del Carmen Sancha May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1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ksym Davidich" userId="d255d5a0-9a0e-4ebb-b7a4-cb1173c513ca" providerId="ADAL" clId="{E96F4FAF-1319-4285-82E3-1100573C67A4}"/>
    <pc:docChg chg="undo custSel addSld modSld">
      <pc:chgData name="Maksym Davidich" userId="d255d5a0-9a0e-4ebb-b7a4-cb1173c513ca" providerId="ADAL" clId="{E96F4FAF-1319-4285-82E3-1100573C67A4}" dt="2025-03-18T08:14:59.604" v="403" actId="962"/>
      <pc:docMkLst>
        <pc:docMk/>
      </pc:docMkLst>
      <pc:sldChg chg="addSp delSp modSp add mod">
        <pc:chgData name="Maksym Davidich" userId="d255d5a0-9a0e-4ebb-b7a4-cb1173c513ca" providerId="ADAL" clId="{E96F4FAF-1319-4285-82E3-1100573C67A4}" dt="2025-03-18T07:53:34.963" v="208" actId="14100"/>
        <pc:sldMkLst>
          <pc:docMk/>
          <pc:sldMk cId="3885673837" sldId="541"/>
        </pc:sldMkLst>
        <pc:spChg chg="mod">
          <ac:chgData name="Maksym Davidich" userId="d255d5a0-9a0e-4ebb-b7a4-cb1173c513ca" providerId="ADAL" clId="{E96F4FAF-1319-4285-82E3-1100573C67A4}" dt="2025-03-18T07:53:34.963" v="208" actId="14100"/>
          <ac:spMkLst>
            <pc:docMk/>
            <pc:sldMk cId="3885673837" sldId="541"/>
            <ac:spMk id="2" creationId="{E8A3CFFE-1FA0-A6F5-7CDB-E4E33B825ED5}"/>
          </ac:spMkLst>
        </pc:spChg>
        <pc:picChg chg="add mod">
          <ac:chgData name="Maksym Davidich" userId="d255d5a0-9a0e-4ebb-b7a4-cb1173c513ca" providerId="ADAL" clId="{E96F4FAF-1319-4285-82E3-1100573C67A4}" dt="2025-03-17T14:28:19.008" v="8" actId="1076"/>
          <ac:picMkLst>
            <pc:docMk/>
            <pc:sldMk cId="3885673837" sldId="541"/>
            <ac:picMk id="4" creationId="{535CBC78-0245-B166-0E2E-AF4EF6AEF38F}"/>
          </ac:picMkLst>
        </pc:picChg>
        <pc:picChg chg="del">
          <ac:chgData name="Maksym Davidich" userId="d255d5a0-9a0e-4ebb-b7a4-cb1173c513ca" providerId="ADAL" clId="{E96F4FAF-1319-4285-82E3-1100573C67A4}" dt="2025-03-17T14:27:58.902" v="2" actId="478"/>
          <ac:picMkLst>
            <pc:docMk/>
            <pc:sldMk cId="3885673837" sldId="541"/>
            <ac:picMk id="17" creationId="{4666F28E-28BE-2A6D-11D8-EC9EB1556978}"/>
          </ac:picMkLst>
        </pc:picChg>
        <pc:picChg chg="del">
          <ac:chgData name="Maksym Davidich" userId="d255d5a0-9a0e-4ebb-b7a4-cb1173c513ca" providerId="ADAL" clId="{E96F4FAF-1319-4285-82E3-1100573C67A4}" dt="2025-03-17T14:27:57.287" v="1" actId="478"/>
          <ac:picMkLst>
            <pc:docMk/>
            <pc:sldMk cId="3885673837" sldId="541"/>
            <ac:picMk id="19" creationId="{CDF22F45-BC76-AF89-D9F9-553479618085}"/>
          </ac:picMkLst>
        </pc:picChg>
      </pc:sldChg>
      <pc:sldChg chg="addSp delSp modSp add mod">
        <pc:chgData name="Maksym Davidich" userId="d255d5a0-9a0e-4ebb-b7a4-cb1173c513ca" providerId="ADAL" clId="{E96F4FAF-1319-4285-82E3-1100573C67A4}" dt="2025-03-18T07:53:46.101" v="211"/>
        <pc:sldMkLst>
          <pc:docMk/>
          <pc:sldMk cId="517221971" sldId="542"/>
        </pc:sldMkLst>
        <pc:spChg chg="del">
          <ac:chgData name="Maksym Davidich" userId="d255d5a0-9a0e-4ebb-b7a4-cb1173c513ca" providerId="ADAL" clId="{E96F4FAF-1319-4285-82E3-1100573C67A4}" dt="2025-03-18T07:53:41.533" v="209" actId="478"/>
          <ac:spMkLst>
            <pc:docMk/>
            <pc:sldMk cId="517221971" sldId="542"/>
            <ac:spMk id="2" creationId="{E8A3CFFE-1FA0-A6F5-7CDB-E4E33B825ED5}"/>
          </ac:spMkLst>
        </pc:spChg>
        <pc:spChg chg="add del mod">
          <ac:chgData name="Maksym Davidich" userId="d255d5a0-9a0e-4ebb-b7a4-cb1173c513ca" providerId="ADAL" clId="{E96F4FAF-1319-4285-82E3-1100573C67A4}" dt="2025-03-18T07:53:44.523" v="210" actId="478"/>
          <ac:spMkLst>
            <pc:docMk/>
            <pc:sldMk cId="517221971" sldId="542"/>
            <ac:spMk id="6" creationId="{33478879-581C-C6CF-D355-2F3F879B8923}"/>
          </ac:spMkLst>
        </pc:spChg>
        <pc:spChg chg="add mod">
          <ac:chgData name="Maksym Davidich" userId="d255d5a0-9a0e-4ebb-b7a4-cb1173c513ca" providerId="ADAL" clId="{E96F4FAF-1319-4285-82E3-1100573C67A4}" dt="2025-03-18T07:53:46.101" v="211"/>
          <ac:spMkLst>
            <pc:docMk/>
            <pc:sldMk cId="517221971" sldId="542"/>
            <ac:spMk id="7" creationId="{A3708A1B-6D8C-4291-B1BF-E2A08C0C0386}"/>
          </ac:spMkLst>
        </pc:spChg>
        <pc:picChg chg="del">
          <ac:chgData name="Maksym Davidich" userId="d255d5a0-9a0e-4ebb-b7a4-cb1173c513ca" providerId="ADAL" clId="{E96F4FAF-1319-4285-82E3-1100573C67A4}" dt="2025-03-17T15:34:34.229" v="10" actId="478"/>
          <ac:picMkLst>
            <pc:docMk/>
            <pc:sldMk cId="517221971" sldId="542"/>
            <ac:picMk id="4" creationId="{535CBC78-0245-B166-0E2E-AF4EF6AEF38F}"/>
          </ac:picMkLst>
        </pc:picChg>
        <pc:picChg chg="add mod">
          <ac:chgData name="Maksym Davidich" userId="d255d5a0-9a0e-4ebb-b7a4-cb1173c513ca" providerId="ADAL" clId="{E96F4FAF-1319-4285-82E3-1100573C67A4}" dt="2025-03-17T15:40:56.307" v="15" actId="1076"/>
          <ac:picMkLst>
            <pc:docMk/>
            <pc:sldMk cId="517221971" sldId="542"/>
            <ac:picMk id="5" creationId="{BD5B8819-E439-B05F-8E7B-CF33532FE870}"/>
          </ac:picMkLst>
        </pc:picChg>
      </pc:sldChg>
      <pc:sldChg chg="addSp delSp modSp add mod">
        <pc:chgData name="Maksym Davidich" userId="d255d5a0-9a0e-4ebb-b7a4-cb1173c513ca" providerId="ADAL" clId="{E96F4FAF-1319-4285-82E3-1100573C67A4}" dt="2025-03-18T07:51:06.399" v="90" actId="20577"/>
        <pc:sldMkLst>
          <pc:docMk/>
          <pc:sldMk cId="1996774768" sldId="543"/>
        </pc:sldMkLst>
        <pc:spChg chg="mod">
          <ac:chgData name="Maksym Davidich" userId="d255d5a0-9a0e-4ebb-b7a4-cb1173c513ca" providerId="ADAL" clId="{E96F4FAF-1319-4285-82E3-1100573C67A4}" dt="2025-03-18T07:51:06.399" v="90" actId="20577"/>
          <ac:spMkLst>
            <pc:docMk/>
            <pc:sldMk cId="1996774768" sldId="543"/>
            <ac:spMk id="2" creationId="{E8A3CFFE-1FA0-A6F5-7CDB-E4E33B825ED5}"/>
          </ac:spMkLst>
        </pc:spChg>
        <pc:spChg chg="add del">
          <ac:chgData name="Maksym Davidich" userId="d255d5a0-9a0e-4ebb-b7a4-cb1173c513ca" providerId="ADAL" clId="{E96F4FAF-1319-4285-82E3-1100573C67A4}" dt="2025-03-17T15:42:38.116" v="30" actId="22"/>
          <ac:spMkLst>
            <pc:docMk/>
            <pc:sldMk cId="1996774768" sldId="543"/>
            <ac:spMk id="7" creationId="{BA58F392-853E-AFF3-1484-3337C587317E}"/>
          </ac:spMkLst>
        </pc:spChg>
        <pc:graphicFrameChg chg="add mod">
          <ac:chgData name="Maksym Davidich" userId="d255d5a0-9a0e-4ebb-b7a4-cb1173c513ca" providerId="ADAL" clId="{E96F4FAF-1319-4285-82E3-1100573C67A4}" dt="2025-03-17T15:41:14.946" v="19"/>
          <ac:graphicFrameMkLst>
            <pc:docMk/>
            <pc:sldMk cId="1996774768" sldId="543"/>
            <ac:graphicFrameMk id="3" creationId="{2CA08995-DA6D-91D9-195A-4BC8DFF1857A}"/>
          </ac:graphicFrameMkLst>
        </pc:graphicFrameChg>
        <pc:graphicFrameChg chg="add mod modGraphic">
          <ac:chgData name="Maksym Davidich" userId="d255d5a0-9a0e-4ebb-b7a4-cb1173c513ca" providerId="ADAL" clId="{E96F4FAF-1319-4285-82E3-1100573C67A4}" dt="2025-03-17T15:43:05.026" v="33" actId="1076"/>
          <ac:graphicFrameMkLst>
            <pc:docMk/>
            <pc:sldMk cId="1996774768" sldId="543"/>
            <ac:graphicFrameMk id="4" creationId="{D839A34B-9F91-D852-3A7D-E758C1F02149}"/>
          </ac:graphicFrameMkLst>
        </pc:graphicFrameChg>
        <pc:graphicFrameChg chg="add mod">
          <ac:chgData name="Maksym Davidich" userId="d255d5a0-9a0e-4ebb-b7a4-cb1173c513ca" providerId="ADAL" clId="{E96F4FAF-1319-4285-82E3-1100573C67A4}" dt="2025-03-17T15:42:32.540" v="27"/>
          <ac:graphicFrameMkLst>
            <pc:docMk/>
            <pc:sldMk cId="1996774768" sldId="543"/>
            <ac:graphicFrameMk id="5" creationId="{B6EB3EAA-04E6-C099-1DE6-913EB6045939}"/>
          </ac:graphicFrameMkLst>
        </pc:graphicFrameChg>
        <pc:graphicFrameChg chg="add mod modGraphic">
          <ac:chgData name="Maksym Davidich" userId="d255d5a0-9a0e-4ebb-b7a4-cb1173c513ca" providerId="ADAL" clId="{E96F4FAF-1319-4285-82E3-1100573C67A4}" dt="2025-03-18T07:46:49.844" v="64" actId="404"/>
          <ac:graphicFrameMkLst>
            <pc:docMk/>
            <pc:sldMk cId="1996774768" sldId="543"/>
            <ac:graphicFrameMk id="8" creationId="{E60B5153-85D1-5246-88FA-7B1104D959EA}"/>
          </ac:graphicFrameMkLst>
        </pc:graphicFrameChg>
        <pc:graphicFrameChg chg="add mod">
          <ac:chgData name="Maksym Davidich" userId="d255d5a0-9a0e-4ebb-b7a4-cb1173c513ca" providerId="ADAL" clId="{E96F4FAF-1319-4285-82E3-1100573C67A4}" dt="2025-03-18T07:45:26.863" v="47"/>
          <ac:graphicFrameMkLst>
            <pc:docMk/>
            <pc:sldMk cId="1996774768" sldId="543"/>
            <ac:graphicFrameMk id="9" creationId="{C54F2240-40F9-365A-034D-B151CC4D0570}"/>
          </ac:graphicFrameMkLst>
        </pc:graphicFrameChg>
        <pc:graphicFrameChg chg="add mod modGraphic">
          <ac:chgData name="Maksym Davidich" userId="d255d5a0-9a0e-4ebb-b7a4-cb1173c513ca" providerId="ADAL" clId="{E96F4FAF-1319-4285-82E3-1100573C67A4}" dt="2025-03-18T07:46:06.264" v="58" actId="403"/>
          <ac:graphicFrameMkLst>
            <pc:docMk/>
            <pc:sldMk cId="1996774768" sldId="543"/>
            <ac:graphicFrameMk id="10" creationId="{38E70097-AC8D-8E17-CE12-0050B2727C62}"/>
          </ac:graphicFrameMkLst>
        </pc:graphicFrameChg>
        <pc:graphicFrameChg chg="add mod">
          <ac:chgData name="Maksym Davidich" userId="d255d5a0-9a0e-4ebb-b7a4-cb1173c513ca" providerId="ADAL" clId="{E96F4FAF-1319-4285-82E3-1100573C67A4}" dt="2025-03-18T07:46:26.608" v="59"/>
          <ac:graphicFrameMkLst>
            <pc:docMk/>
            <pc:sldMk cId="1996774768" sldId="543"/>
            <ac:graphicFrameMk id="11" creationId="{647A80FC-552B-7244-BA90-BDB60F9DBFA9}"/>
          </ac:graphicFrameMkLst>
        </pc:graphicFrameChg>
        <pc:graphicFrameChg chg="add mod modGraphic">
          <ac:chgData name="Maksym Davidich" userId="d255d5a0-9a0e-4ebb-b7a4-cb1173c513ca" providerId="ADAL" clId="{E96F4FAF-1319-4285-82E3-1100573C67A4}" dt="2025-03-18T07:47:11.165" v="68" actId="1076"/>
          <ac:graphicFrameMkLst>
            <pc:docMk/>
            <pc:sldMk cId="1996774768" sldId="543"/>
            <ac:graphicFrameMk id="12" creationId="{BDF5E496-D07F-7D0F-6ADD-A5B828615DCF}"/>
          </ac:graphicFrameMkLst>
        </pc:graphicFrameChg>
        <pc:graphicFrameChg chg="add mod">
          <ac:chgData name="Maksym Davidich" userId="d255d5a0-9a0e-4ebb-b7a4-cb1173c513ca" providerId="ADAL" clId="{E96F4FAF-1319-4285-82E3-1100573C67A4}" dt="2025-03-18T07:47:31.082" v="69"/>
          <ac:graphicFrameMkLst>
            <pc:docMk/>
            <pc:sldMk cId="1996774768" sldId="543"/>
            <ac:graphicFrameMk id="13" creationId="{E5B85845-C7E9-E5CD-D357-7554E8690D1B}"/>
          </ac:graphicFrameMkLst>
        </pc:graphicFrameChg>
        <pc:graphicFrameChg chg="add mod modGraphic">
          <ac:chgData name="Maksym Davidich" userId="d255d5a0-9a0e-4ebb-b7a4-cb1173c513ca" providerId="ADAL" clId="{E96F4FAF-1319-4285-82E3-1100573C67A4}" dt="2025-03-18T07:47:47.971" v="75" actId="14100"/>
          <ac:graphicFrameMkLst>
            <pc:docMk/>
            <pc:sldMk cId="1996774768" sldId="543"/>
            <ac:graphicFrameMk id="14" creationId="{A9F40961-0348-E247-158D-AC5EE3F43455}"/>
          </ac:graphicFrameMkLst>
        </pc:graphicFrameChg>
        <pc:picChg chg="del">
          <ac:chgData name="Maksym Davidich" userId="d255d5a0-9a0e-4ebb-b7a4-cb1173c513ca" providerId="ADAL" clId="{E96F4FAF-1319-4285-82E3-1100573C67A4}" dt="2025-03-17T15:41:04.433" v="18" actId="478"/>
          <ac:picMkLst>
            <pc:docMk/>
            <pc:sldMk cId="1996774768" sldId="543"/>
            <ac:picMk id="17" creationId="{4666F28E-28BE-2A6D-11D8-EC9EB1556978}"/>
          </ac:picMkLst>
        </pc:picChg>
        <pc:picChg chg="del">
          <ac:chgData name="Maksym Davidich" userId="d255d5a0-9a0e-4ebb-b7a4-cb1173c513ca" providerId="ADAL" clId="{E96F4FAF-1319-4285-82E3-1100573C67A4}" dt="2025-03-17T15:41:03.727" v="17" actId="478"/>
          <ac:picMkLst>
            <pc:docMk/>
            <pc:sldMk cId="1996774768" sldId="543"/>
            <ac:picMk id="19" creationId="{CDF22F45-BC76-AF89-D9F9-553479618085}"/>
          </ac:picMkLst>
        </pc:picChg>
      </pc:sldChg>
      <pc:sldChg chg="addSp delSp modSp add mod">
        <pc:chgData name="Maksym Davidich" userId="d255d5a0-9a0e-4ebb-b7a4-cb1173c513ca" providerId="ADAL" clId="{E96F4FAF-1319-4285-82E3-1100573C67A4}" dt="2025-03-18T08:14:59.604" v="403" actId="962"/>
        <pc:sldMkLst>
          <pc:docMk/>
          <pc:sldMk cId="738719126" sldId="544"/>
        </pc:sldMkLst>
        <pc:spChg chg="mod">
          <ac:chgData name="Maksym Davidich" userId="d255d5a0-9a0e-4ebb-b7a4-cb1173c513ca" providerId="ADAL" clId="{E96F4FAF-1319-4285-82E3-1100573C67A4}" dt="2025-03-18T07:55:38.392" v="223" actId="404"/>
          <ac:spMkLst>
            <pc:docMk/>
            <pc:sldMk cId="738719126" sldId="544"/>
            <ac:spMk id="2" creationId="{E8A3CFFE-1FA0-A6F5-7CDB-E4E33B825ED5}"/>
          </ac:spMkLst>
        </pc:spChg>
        <pc:spChg chg="add mod">
          <ac:chgData name="Maksym Davidich" userId="d255d5a0-9a0e-4ebb-b7a4-cb1173c513ca" providerId="ADAL" clId="{E96F4FAF-1319-4285-82E3-1100573C67A4}" dt="2025-03-18T07:41:06.481" v="38"/>
          <ac:spMkLst>
            <pc:docMk/>
            <pc:sldMk cId="738719126" sldId="544"/>
            <ac:spMk id="4" creationId="{47D02718-1D02-3D35-E530-5D0680034BB6}"/>
          </ac:spMkLst>
        </pc:spChg>
        <pc:spChg chg="add del mod">
          <ac:chgData name="Maksym Davidich" userId="d255d5a0-9a0e-4ebb-b7a4-cb1173c513ca" providerId="ADAL" clId="{E96F4FAF-1319-4285-82E3-1100573C67A4}" dt="2025-03-18T07:56:04.806" v="226" actId="478"/>
          <ac:spMkLst>
            <pc:docMk/>
            <pc:sldMk cId="738719126" sldId="544"/>
            <ac:spMk id="6" creationId="{DC4E98D6-2A78-65D4-CD96-1D503FD13199}"/>
          </ac:spMkLst>
        </pc:spChg>
        <pc:spChg chg="add del mod">
          <ac:chgData name="Maksym Davidich" userId="d255d5a0-9a0e-4ebb-b7a4-cb1173c513ca" providerId="ADAL" clId="{E96F4FAF-1319-4285-82E3-1100573C67A4}" dt="2025-03-18T07:41:39.593" v="41" actId="478"/>
          <ac:spMkLst>
            <pc:docMk/>
            <pc:sldMk cId="738719126" sldId="544"/>
            <ac:spMk id="7" creationId="{5DA0ABAA-A0FA-ED57-AAFD-08FFD74D2425}"/>
          </ac:spMkLst>
        </pc:spChg>
        <pc:graphicFrameChg chg="add del mod modGraphic">
          <ac:chgData name="Maksym Davidich" userId="d255d5a0-9a0e-4ebb-b7a4-cb1173c513ca" providerId="ADAL" clId="{E96F4FAF-1319-4285-82E3-1100573C67A4}" dt="2025-03-18T07:56:01.441" v="225" actId="478"/>
          <ac:graphicFrameMkLst>
            <pc:docMk/>
            <pc:sldMk cId="738719126" sldId="544"/>
            <ac:graphicFrameMk id="3" creationId="{CB914CFE-2800-DCA1-0906-76B0AEFAE363}"/>
          </ac:graphicFrameMkLst>
        </pc:graphicFrameChg>
        <pc:picChg chg="del">
          <ac:chgData name="Maksym Davidich" userId="d255d5a0-9a0e-4ebb-b7a4-cb1173c513ca" providerId="ADAL" clId="{E96F4FAF-1319-4285-82E3-1100573C67A4}" dt="2025-03-17T15:46:20.682" v="37" actId="478"/>
          <ac:picMkLst>
            <pc:docMk/>
            <pc:sldMk cId="738719126" sldId="544"/>
            <ac:picMk id="5" creationId="{BD5B8819-E439-B05F-8E7B-CF33532FE870}"/>
          </ac:picMkLst>
        </pc:picChg>
        <pc:picChg chg="add mod">
          <ac:chgData name="Maksym Davidich" userId="d255d5a0-9a0e-4ebb-b7a4-cb1173c513ca" providerId="ADAL" clId="{E96F4FAF-1319-4285-82E3-1100573C67A4}" dt="2025-03-18T08:14:59.604" v="403" actId="962"/>
          <ac:picMkLst>
            <pc:docMk/>
            <pc:sldMk cId="738719126" sldId="544"/>
            <ac:picMk id="9" creationId="{37AB00CD-6788-4F4E-FD63-D895C503F68F}"/>
          </ac:picMkLst>
        </pc:picChg>
      </pc:sldChg>
      <pc:sldChg chg="delSp add">
        <pc:chgData name="Maksym Davidich" userId="d255d5a0-9a0e-4ebb-b7a4-cb1173c513ca" providerId="ADAL" clId="{E96F4FAF-1319-4285-82E3-1100573C67A4}" dt="2025-03-18T07:56:09.615" v="227" actId="478"/>
        <pc:sldMkLst>
          <pc:docMk/>
          <pc:sldMk cId="666088175" sldId="545"/>
        </pc:sldMkLst>
        <pc:spChg chg="del">
          <ac:chgData name="Maksym Davidich" userId="d255d5a0-9a0e-4ebb-b7a4-cb1173c513ca" providerId="ADAL" clId="{E96F4FAF-1319-4285-82E3-1100573C67A4}" dt="2025-03-18T07:56:09.615" v="227" actId="478"/>
          <ac:spMkLst>
            <pc:docMk/>
            <pc:sldMk cId="666088175" sldId="545"/>
            <ac:spMk id="6" creationId="{DC4E98D6-2A78-65D4-CD96-1D503FD13199}"/>
          </ac:spMkLst>
        </pc:spChg>
      </pc:sldChg>
    </pc:docChg>
  </pc:docChgLst>
  <pc:docChgLst>
    <pc:chgData name="Valeria Panina" userId="S::panina@unhcr.org::505accc5-838e-4638-bb31-cd58a6e6a31b" providerId="AD" clId="Web-{19EDA8FF-A2EE-1974-5DBA-C6649C03C9B6}"/>
    <pc:docChg chg="modSld">
      <pc:chgData name="Valeria Panina" userId="S::panina@unhcr.org::505accc5-838e-4638-bb31-cd58a6e6a31b" providerId="AD" clId="Web-{19EDA8FF-A2EE-1974-5DBA-C6649C03C9B6}" dt="2025-03-04T06:45:04.326" v="67"/>
      <pc:docMkLst>
        <pc:docMk/>
      </pc:docMkLst>
      <pc:sldChg chg="modSp">
        <pc:chgData name="Valeria Panina" userId="S::panina@unhcr.org::505accc5-838e-4638-bb31-cd58a6e6a31b" providerId="AD" clId="Web-{19EDA8FF-A2EE-1974-5DBA-C6649C03C9B6}" dt="2025-03-04T06:38:10.507" v="1"/>
        <pc:sldMkLst>
          <pc:docMk/>
          <pc:sldMk cId="3773177154" sldId="503"/>
        </pc:sldMkLst>
        <pc:graphicFrameChg chg="mod modGraphic">
          <ac:chgData name="Valeria Panina" userId="S::panina@unhcr.org::505accc5-838e-4638-bb31-cd58a6e6a31b" providerId="AD" clId="Web-{19EDA8FF-A2EE-1974-5DBA-C6649C03C9B6}" dt="2025-03-04T06:38:10.507" v="1"/>
          <ac:graphicFrameMkLst>
            <pc:docMk/>
            <pc:sldMk cId="3773177154" sldId="503"/>
            <ac:graphicFrameMk id="5" creationId="{59EA220F-942C-E0A3-0569-8789A272145C}"/>
          </ac:graphicFrameMkLst>
        </pc:graphicFrameChg>
      </pc:sldChg>
      <pc:sldChg chg="modSp">
        <pc:chgData name="Valeria Panina" userId="S::panina@unhcr.org::505accc5-838e-4638-bb31-cd58a6e6a31b" providerId="AD" clId="Web-{19EDA8FF-A2EE-1974-5DBA-C6649C03C9B6}" dt="2025-03-04T06:45:04.326" v="67"/>
        <pc:sldMkLst>
          <pc:docMk/>
          <pc:sldMk cId="4247200572" sldId="504"/>
        </pc:sldMkLst>
        <pc:spChg chg="mod">
          <ac:chgData name="Valeria Panina" userId="S::panina@unhcr.org::505accc5-838e-4638-bb31-cd58a6e6a31b" providerId="AD" clId="Web-{19EDA8FF-A2EE-1974-5DBA-C6649C03C9B6}" dt="2025-03-04T06:44:46.951" v="48" actId="20577"/>
          <ac:spMkLst>
            <pc:docMk/>
            <pc:sldMk cId="4247200572" sldId="504"/>
            <ac:spMk id="12" creationId="{FE13604D-CFF4-FF94-E43A-9B3BD7AB86BE}"/>
          </ac:spMkLst>
        </pc:spChg>
        <pc:graphicFrameChg chg="mod modGraphic">
          <ac:chgData name="Valeria Panina" userId="S::panina@unhcr.org::505accc5-838e-4638-bb31-cd58a6e6a31b" providerId="AD" clId="Web-{19EDA8FF-A2EE-1974-5DBA-C6649C03C9B6}" dt="2025-03-04T06:45:04.326" v="67"/>
          <ac:graphicFrameMkLst>
            <pc:docMk/>
            <pc:sldMk cId="4247200572" sldId="504"/>
            <ac:graphicFrameMk id="7" creationId="{76126A4F-4D0C-AEBD-D017-AE504B859BC8}"/>
          </ac:graphicFrameMkLst>
        </pc:graphicFrameChg>
      </pc:sldChg>
    </pc:docChg>
  </pc:docChgLst>
  <pc:docChgLst>
    <pc:chgData name="Maksym Davidich" userId="d255d5a0-9a0e-4ebb-b7a4-cb1173c513ca" providerId="ADAL" clId="{56F87356-F055-4644-8D1B-D6F4AC2DBA9A}"/>
    <pc:docChg chg="undo custSel addSld delSld modSld sldOrd">
      <pc:chgData name="Maksym Davidich" userId="d255d5a0-9a0e-4ebb-b7a4-cb1173c513ca" providerId="ADAL" clId="{56F87356-F055-4644-8D1B-D6F4AC2DBA9A}" dt="2025-03-04T08:47:50.619" v="1818" actId="20577"/>
      <pc:docMkLst>
        <pc:docMk/>
      </pc:docMkLst>
      <pc:sldChg chg="addSp delSp modSp del mod ord">
        <pc:chgData name="Maksym Davidich" userId="d255d5a0-9a0e-4ebb-b7a4-cb1173c513ca" providerId="ADAL" clId="{56F87356-F055-4644-8D1B-D6F4AC2DBA9A}" dt="2025-03-03T14:21:51.212" v="715" actId="47"/>
        <pc:sldMkLst>
          <pc:docMk/>
          <pc:sldMk cId="98305727" sldId="508"/>
        </pc:sldMkLst>
        <pc:spChg chg="mod">
          <ac:chgData name="Maksym Davidich" userId="d255d5a0-9a0e-4ebb-b7a4-cb1173c513ca" providerId="ADAL" clId="{56F87356-F055-4644-8D1B-D6F4AC2DBA9A}" dt="2025-03-03T10:09:04.699" v="13" actId="20577"/>
          <ac:spMkLst>
            <pc:docMk/>
            <pc:sldMk cId="98305727" sldId="508"/>
            <ac:spMk id="2" creationId="{D803B8E8-DE78-BEF1-78D6-B24BA9D4963B}"/>
          </ac:spMkLst>
        </pc:spChg>
        <pc:spChg chg="del">
          <ac:chgData name="Maksym Davidich" userId="d255d5a0-9a0e-4ebb-b7a4-cb1173c513ca" providerId="ADAL" clId="{56F87356-F055-4644-8D1B-D6F4AC2DBA9A}" dt="2025-03-03T10:06:56.008" v="0" actId="22"/>
          <ac:spMkLst>
            <pc:docMk/>
            <pc:sldMk cId="98305727" sldId="508"/>
            <ac:spMk id="3" creationId="{56223374-A9D5-3F12-281E-F35E1C915349}"/>
          </ac:spMkLst>
        </pc:spChg>
        <pc:spChg chg="add mod">
          <ac:chgData name="Maksym Davidich" userId="d255d5a0-9a0e-4ebb-b7a4-cb1173c513ca" providerId="ADAL" clId="{56F87356-F055-4644-8D1B-D6F4AC2DBA9A}" dt="2025-03-03T14:21:23.088" v="713" actId="21"/>
          <ac:spMkLst>
            <pc:docMk/>
            <pc:sldMk cId="98305727" sldId="508"/>
            <ac:spMk id="6" creationId="{3C388388-741D-B06D-8F77-1B20A3A22D83}"/>
          </ac:spMkLst>
        </pc:spChg>
        <pc:picChg chg="add del mod ord">
          <ac:chgData name="Maksym Davidich" userId="d255d5a0-9a0e-4ebb-b7a4-cb1173c513ca" providerId="ADAL" clId="{56F87356-F055-4644-8D1B-D6F4AC2DBA9A}" dt="2025-03-03T14:21:23.088" v="713" actId="21"/>
          <ac:picMkLst>
            <pc:docMk/>
            <pc:sldMk cId="98305727" sldId="508"/>
            <ac:picMk id="5" creationId="{AC1EAC20-59C8-8A65-A923-FA72DCFE6177}"/>
          </ac:picMkLst>
        </pc:picChg>
      </pc:sldChg>
      <pc:sldChg chg="addSp delSp modSp add del mod modAnim">
        <pc:chgData name="Maksym Davidich" userId="d255d5a0-9a0e-4ebb-b7a4-cb1173c513ca" providerId="ADAL" clId="{56F87356-F055-4644-8D1B-D6F4AC2DBA9A}" dt="2025-03-03T14:26:21.046" v="750" actId="1038"/>
        <pc:sldMkLst>
          <pc:docMk/>
          <pc:sldMk cId="2415208442" sldId="509"/>
        </pc:sldMkLst>
        <pc:spChg chg="mod">
          <ac:chgData name="Maksym Davidich" userId="d255d5a0-9a0e-4ebb-b7a4-cb1173c513ca" providerId="ADAL" clId="{56F87356-F055-4644-8D1B-D6F4AC2DBA9A}" dt="2025-03-03T10:10:03.030" v="35" actId="404"/>
          <ac:spMkLst>
            <pc:docMk/>
            <pc:sldMk cId="2415208442" sldId="509"/>
            <ac:spMk id="2" creationId="{E8A3CFFE-1FA0-A6F5-7CDB-E4E33B825ED5}"/>
          </ac:spMkLst>
        </pc:spChg>
        <pc:spChg chg="add del mod">
          <ac:chgData name="Maksym Davidich" userId="d255d5a0-9a0e-4ebb-b7a4-cb1173c513ca" providerId="ADAL" clId="{56F87356-F055-4644-8D1B-D6F4AC2DBA9A}" dt="2025-03-03T14:17:42.745" v="688" actId="478"/>
          <ac:spMkLst>
            <pc:docMk/>
            <pc:sldMk cId="2415208442" sldId="509"/>
            <ac:spMk id="13" creationId="{E82EA9E4-CCC5-8457-BDF0-2A77ADAC7106}"/>
          </ac:spMkLst>
        </pc:spChg>
        <pc:picChg chg="add del mod">
          <ac:chgData name="Maksym Davidich" userId="d255d5a0-9a0e-4ebb-b7a4-cb1173c513ca" providerId="ADAL" clId="{56F87356-F055-4644-8D1B-D6F4AC2DBA9A}" dt="2025-03-03T14:17:33.490" v="687" actId="478"/>
          <ac:picMkLst>
            <pc:docMk/>
            <pc:sldMk cId="2415208442" sldId="509"/>
            <ac:picMk id="3" creationId="{1EC5A6AF-4AC1-3AAB-FCBA-3E546299A17B}"/>
          </ac:picMkLst>
        </pc:picChg>
        <pc:picChg chg="del">
          <ac:chgData name="Maksym Davidich" userId="d255d5a0-9a0e-4ebb-b7a4-cb1173c513ca" providerId="ADAL" clId="{56F87356-F055-4644-8D1B-D6F4AC2DBA9A}" dt="2025-03-03T10:10:05.694" v="36" actId="478"/>
          <ac:picMkLst>
            <pc:docMk/>
            <pc:sldMk cId="2415208442" sldId="509"/>
            <ac:picMk id="5" creationId="{E050A0F5-FFD9-1A62-96CE-596260180AFB}"/>
          </ac:picMkLst>
        </pc:picChg>
        <pc:picChg chg="add del mod ord">
          <ac:chgData name="Maksym Davidich" userId="d255d5a0-9a0e-4ebb-b7a4-cb1173c513ca" providerId="ADAL" clId="{56F87356-F055-4644-8D1B-D6F4AC2DBA9A}" dt="2025-03-03T14:23:36.628" v="724" actId="478"/>
          <ac:picMkLst>
            <pc:docMk/>
            <pc:sldMk cId="2415208442" sldId="509"/>
            <ac:picMk id="6" creationId="{C8076A99-4C62-EB98-F435-21CD33367813}"/>
          </ac:picMkLst>
        </pc:picChg>
        <pc:picChg chg="add del mod ord">
          <ac:chgData name="Maksym Davidich" userId="d255d5a0-9a0e-4ebb-b7a4-cb1173c513ca" providerId="ADAL" clId="{56F87356-F055-4644-8D1B-D6F4AC2DBA9A}" dt="2025-03-03T14:23:37.490" v="725" actId="478"/>
          <ac:picMkLst>
            <pc:docMk/>
            <pc:sldMk cId="2415208442" sldId="509"/>
            <ac:picMk id="8" creationId="{57B2E390-A7B9-D67B-DE5B-221884D1F6F4}"/>
          </ac:picMkLst>
        </pc:picChg>
        <pc:picChg chg="add del mod ord">
          <ac:chgData name="Maksym Davidich" userId="d255d5a0-9a0e-4ebb-b7a4-cb1173c513ca" providerId="ADAL" clId="{56F87356-F055-4644-8D1B-D6F4AC2DBA9A}" dt="2025-03-03T14:23:38.018" v="726" actId="478"/>
          <ac:picMkLst>
            <pc:docMk/>
            <pc:sldMk cId="2415208442" sldId="509"/>
            <ac:picMk id="10" creationId="{272F9F9F-EB6F-97B0-E92B-1DBE668170C1}"/>
          </ac:picMkLst>
        </pc:picChg>
        <pc:picChg chg="add del mod">
          <ac:chgData name="Maksym Davidich" userId="d255d5a0-9a0e-4ebb-b7a4-cb1173c513ca" providerId="ADAL" clId="{56F87356-F055-4644-8D1B-D6F4AC2DBA9A}" dt="2025-03-03T14:25:04.502" v="727" actId="478"/>
          <ac:picMkLst>
            <pc:docMk/>
            <pc:sldMk cId="2415208442" sldId="509"/>
            <ac:picMk id="12" creationId="{0C1E214D-0800-83DC-1CCE-5292891C902D}"/>
          </ac:picMkLst>
        </pc:picChg>
        <pc:picChg chg="add mod">
          <ac:chgData name="Maksym Davidich" userId="d255d5a0-9a0e-4ebb-b7a4-cb1173c513ca" providerId="ADAL" clId="{56F87356-F055-4644-8D1B-D6F4AC2DBA9A}" dt="2025-03-03T14:26:21.046" v="750" actId="1038"/>
          <ac:picMkLst>
            <pc:docMk/>
            <pc:sldMk cId="2415208442" sldId="509"/>
            <ac:picMk id="17" creationId="{4666F28E-28BE-2A6D-11D8-EC9EB1556978}"/>
          </ac:picMkLst>
        </pc:picChg>
        <pc:picChg chg="add mod">
          <ac:chgData name="Maksym Davidich" userId="d255d5a0-9a0e-4ebb-b7a4-cb1173c513ca" providerId="ADAL" clId="{56F87356-F055-4644-8D1B-D6F4AC2DBA9A}" dt="2025-03-03T14:26:17.869" v="740" actId="1037"/>
          <ac:picMkLst>
            <pc:docMk/>
            <pc:sldMk cId="2415208442" sldId="509"/>
            <ac:picMk id="19" creationId="{CDF22F45-BC76-AF89-D9F9-553479618085}"/>
          </ac:picMkLst>
        </pc:picChg>
      </pc:sldChg>
      <pc:sldChg chg="addSp modSp mod">
        <pc:chgData name="Maksym Davidich" userId="d255d5a0-9a0e-4ebb-b7a4-cb1173c513ca" providerId="ADAL" clId="{56F87356-F055-4644-8D1B-D6F4AC2DBA9A}" dt="2025-03-04T08:47:50.619" v="1818" actId="20577"/>
        <pc:sldMkLst>
          <pc:docMk/>
          <pc:sldMk cId="2925777368" sldId="512"/>
        </pc:sldMkLst>
        <pc:spChg chg="mod">
          <ac:chgData name="Maksym Davidich" userId="d255d5a0-9a0e-4ebb-b7a4-cb1173c513ca" providerId="ADAL" clId="{56F87356-F055-4644-8D1B-D6F4AC2DBA9A}" dt="2025-03-04T08:39:19.898" v="1382" actId="404"/>
          <ac:spMkLst>
            <pc:docMk/>
            <pc:sldMk cId="2925777368" sldId="512"/>
            <ac:spMk id="3" creationId="{AAC5196C-573F-105C-B788-8A7FB321665D}"/>
          </ac:spMkLst>
        </pc:spChg>
        <pc:spChg chg="add mod">
          <ac:chgData name="Maksym Davidich" userId="d255d5a0-9a0e-4ebb-b7a4-cb1173c513ca" providerId="ADAL" clId="{56F87356-F055-4644-8D1B-D6F4AC2DBA9A}" dt="2025-03-04T08:47:50.619" v="1818" actId="20577"/>
          <ac:spMkLst>
            <pc:docMk/>
            <pc:sldMk cId="2925777368" sldId="512"/>
            <ac:spMk id="4" creationId="{B80A56D2-C1C3-D7D0-21A2-E594F72D5F66}"/>
          </ac:spMkLst>
        </pc:spChg>
      </pc:sldChg>
      <pc:sldChg chg="addSp delSp modSp add mod ord">
        <pc:chgData name="Maksym Davidich" userId="d255d5a0-9a0e-4ebb-b7a4-cb1173c513ca" providerId="ADAL" clId="{56F87356-F055-4644-8D1B-D6F4AC2DBA9A}" dt="2025-03-03T14:21:26.956" v="714"/>
        <pc:sldMkLst>
          <pc:docMk/>
          <pc:sldMk cId="1918020732" sldId="539"/>
        </pc:sldMkLst>
        <pc:picChg chg="add mod">
          <ac:chgData name="Maksym Davidich" userId="d255d5a0-9a0e-4ebb-b7a4-cb1173c513ca" providerId="ADAL" clId="{56F87356-F055-4644-8D1B-D6F4AC2DBA9A}" dt="2025-03-03T14:21:26.956" v="714"/>
          <ac:picMkLst>
            <pc:docMk/>
            <pc:sldMk cId="1918020732" sldId="539"/>
            <ac:picMk id="5" creationId="{AC1EAC20-59C8-8A65-A923-FA72DCFE6177}"/>
          </ac:picMkLst>
        </pc:picChg>
        <pc:picChg chg="del">
          <ac:chgData name="Maksym Davidich" userId="d255d5a0-9a0e-4ebb-b7a4-cb1173c513ca" providerId="ADAL" clId="{56F87356-F055-4644-8D1B-D6F4AC2DBA9A}" dt="2025-03-03T14:21:08.905" v="708" actId="478"/>
          <ac:picMkLst>
            <pc:docMk/>
            <pc:sldMk cId="1918020732" sldId="539"/>
            <ac:picMk id="6" creationId="{C8076A99-4C62-EB98-F435-21CD33367813}"/>
          </ac:picMkLst>
        </pc:picChg>
        <pc:picChg chg="del">
          <ac:chgData name="Maksym Davidich" userId="d255d5a0-9a0e-4ebb-b7a4-cb1173c513ca" providerId="ADAL" clId="{56F87356-F055-4644-8D1B-D6F4AC2DBA9A}" dt="2025-03-03T14:21:09.711" v="709" actId="478"/>
          <ac:picMkLst>
            <pc:docMk/>
            <pc:sldMk cId="1918020732" sldId="539"/>
            <ac:picMk id="8" creationId="{57B2E390-A7B9-D67B-DE5B-221884D1F6F4}"/>
          </ac:picMkLst>
        </pc:picChg>
        <pc:picChg chg="del">
          <ac:chgData name="Maksym Davidich" userId="d255d5a0-9a0e-4ebb-b7a4-cb1173c513ca" providerId="ADAL" clId="{56F87356-F055-4644-8D1B-D6F4AC2DBA9A}" dt="2025-03-03T14:21:11.319" v="711" actId="478"/>
          <ac:picMkLst>
            <pc:docMk/>
            <pc:sldMk cId="1918020732" sldId="539"/>
            <ac:picMk id="10" creationId="{272F9F9F-EB6F-97B0-E92B-1DBE668170C1}"/>
          </ac:picMkLst>
        </pc:picChg>
        <pc:picChg chg="del">
          <ac:chgData name="Maksym Davidich" userId="d255d5a0-9a0e-4ebb-b7a4-cb1173c513ca" providerId="ADAL" clId="{56F87356-F055-4644-8D1B-D6F4AC2DBA9A}" dt="2025-03-03T14:21:10.326" v="710" actId="478"/>
          <ac:picMkLst>
            <pc:docMk/>
            <pc:sldMk cId="1918020732" sldId="539"/>
            <ac:picMk id="12" creationId="{0C1E214D-0800-83DC-1CCE-5292891C902D}"/>
          </ac:picMkLst>
        </pc:picChg>
      </pc:sldChg>
      <pc:sldChg chg="new del ord">
        <pc:chgData name="Maksym Davidich" userId="d255d5a0-9a0e-4ebb-b7a4-cb1173c513ca" providerId="ADAL" clId="{56F87356-F055-4644-8D1B-D6F4AC2DBA9A}" dt="2025-03-03T15:23:59.550" v="754" actId="47"/>
        <pc:sldMkLst>
          <pc:docMk/>
          <pc:sldMk cId="337006329" sldId="543"/>
        </pc:sldMkLst>
      </pc:sldChg>
      <pc:sldChg chg="addSp delSp modSp add mod modClrScheme chgLayout">
        <pc:chgData name="Maksym Davidich" userId="d255d5a0-9a0e-4ebb-b7a4-cb1173c513ca" providerId="ADAL" clId="{56F87356-F055-4644-8D1B-D6F4AC2DBA9A}" dt="2025-03-03T15:48:56.543" v="1380" actId="313"/>
        <pc:sldMkLst>
          <pc:docMk/>
          <pc:sldMk cId="3753698331" sldId="543"/>
        </pc:sldMkLst>
        <pc:spChg chg="mod ord">
          <ac:chgData name="Maksym Davidich" userId="d255d5a0-9a0e-4ebb-b7a4-cb1173c513ca" providerId="ADAL" clId="{56F87356-F055-4644-8D1B-D6F4AC2DBA9A}" dt="2025-03-03T15:47:44.011" v="1378" actId="14100"/>
          <ac:spMkLst>
            <pc:docMk/>
            <pc:sldMk cId="3753698331" sldId="543"/>
            <ac:spMk id="2" creationId="{E8A3CFFE-1FA0-A6F5-7CDB-E4E33B825ED5}"/>
          </ac:spMkLst>
        </pc:spChg>
        <pc:spChg chg="add mod ord">
          <ac:chgData name="Maksym Davidich" userId="d255d5a0-9a0e-4ebb-b7a4-cb1173c513ca" providerId="ADAL" clId="{56F87356-F055-4644-8D1B-D6F4AC2DBA9A}" dt="2025-03-03T15:48:56.543" v="1380" actId="313"/>
          <ac:spMkLst>
            <pc:docMk/>
            <pc:sldMk cId="3753698331" sldId="543"/>
            <ac:spMk id="3" creationId="{2A9D5CEE-B5E9-83E6-B434-507B2829AA4F}"/>
          </ac:spMkLst>
        </pc:spChg>
        <pc:spChg chg="add del mod ord">
          <ac:chgData name="Maksym Davidich" userId="d255d5a0-9a0e-4ebb-b7a4-cb1173c513ca" providerId="ADAL" clId="{56F87356-F055-4644-8D1B-D6F4AC2DBA9A}" dt="2025-03-03T15:37:29.273" v="1298"/>
          <ac:spMkLst>
            <pc:docMk/>
            <pc:sldMk cId="3753698331" sldId="543"/>
            <ac:spMk id="4" creationId="{E8C28F97-9DB0-F9DB-3FA7-37795E20D539}"/>
          </ac:spMkLst>
        </pc:spChg>
        <pc:graphicFrameChg chg="add mod">
          <ac:chgData name="Maksym Davidich" userId="d255d5a0-9a0e-4ebb-b7a4-cb1173c513ca" providerId="ADAL" clId="{56F87356-F055-4644-8D1B-D6F4AC2DBA9A}" dt="2025-03-03T15:47:49.203" v="1379" actId="14100"/>
          <ac:graphicFrameMkLst>
            <pc:docMk/>
            <pc:sldMk cId="3753698331" sldId="543"/>
            <ac:graphicFrameMk id="5" creationId="{073F93F4-85D0-305E-62E4-FD51FB07FD7C}"/>
          </ac:graphicFrameMkLst>
        </pc:graphicFrameChg>
        <pc:graphicFrameChg chg="add mod">
          <ac:chgData name="Maksym Davidich" userId="d255d5a0-9a0e-4ebb-b7a4-cb1173c513ca" providerId="ADAL" clId="{56F87356-F055-4644-8D1B-D6F4AC2DBA9A}" dt="2025-03-03T15:38:56.629" v="1334" actId="20577"/>
          <ac:graphicFrameMkLst>
            <pc:docMk/>
            <pc:sldMk cId="3753698331" sldId="543"/>
            <ac:graphicFrameMk id="6" creationId="{B1C8AF59-E141-0E5B-3EF3-09BE6E1DCDE3}"/>
          </ac:graphicFrameMkLst>
        </pc:graphicFrameChg>
        <pc:picChg chg="del">
          <ac:chgData name="Maksym Davidich" userId="d255d5a0-9a0e-4ebb-b7a4-cb1173c513ca" providerId="ADAL" clId="{56F87356-F055-4644-8D1B-D6F4AC2DBA9A}" dt="2025-03-03T15:24:06.151" v="757" actId="478"/>
          <ac:picMkLst>
            <pc:docMk/>
            <pc:sldMk cId="3753698331" sldId="543"/>
            <ac:picMk id="17" creationId="{4666F28E-28BE-2A6D-11D8-EC9EB1556978}"/>
          </ac:picMkLst>
        </pc:picChg>
        <pc:picChg chg="del">
          <ac:chgData name="Maksym Davidich" userId="d255d5a0-9a0e-4ebb-b7a4-cb1173c513ca" providerId="ADAL" clId="{56F87356-F055-4644-8D1B-D6F4AC2DBA9A}" dt="2025-03-03T15:24:05.577" v="756" actId="478"/>
          <ac:picMkLst>
            <pc:docMk/>
            <pc:sldMk cId="3753698331" sldId="543"/>
            <ac:picMk id="19" creationId="{CDF22F45-BC76-AF89-D9F9-553479618085}"/>
          </ac:picMkLst>
        </pc:picChg>
      </pc:sldChg>
    </pc:docChg>
  </pc:docChgLst>
  <pc:docChgLst>
    <pc:chgData name="Valeria Panina" userId="S::panina@unhcr.org::505accc5-838e-4638-bb31-cd58a6e6a31b" providerId="AD" clId="Web-{9B7064BC-2D7C-65D3-3D06-2F33CF37766A}"/>
    <pc:docChg chg="addSld modSld">
      <pc:chgData name="Valeria Panina" userId="S::panina@unhcr.org::505accc5-838e-4638-bb31-cd58a6e6a31b" providerId="AD" clId="Web-{9B7064BC-2D7C-65D3-3D06-2F33CF37766A}" dt="2025-03-03T18:14:17.897" v="541" actId="20577"/>
      <pc:docMkLst>
        <pc:docMk/>
      </pc:docMkLst>
      <pc:sldChg chg="modSp">
        <pc:chgData name="Valeria Panina" userId="S::panina@unhcr.org::505accc5-838e-4638-bb31-cd58a6e6a31b" providerId="AD" clId="Web-{9B7064BC-2D7C-65D3-3D06-2F33CF37766A}" dt="2025-03-03T17:44:20.437" v="314" actId="20577"/>
        <pc:sldMkLst>
          <pc:docMk/>
          <pc:sldMk cId="3779915429" sldId="505"/>
        </pc:sldMkLst>
        <pc:spChg chg="mod">
          <ac:chgData name="Valeria Panina" userId="S::panina@unhcr.org::505accc5-838e-4638-bb31-cd58a6e6a31b" providerId="AD" clId="Web-{9B7064BC-2D7C-65D3-3D06-2F33CF37766A}" dt="2025-03-03T17:44:20.437" v="314" actId="20577"/>
          <ac:spMkLst>
            <pc:docMk/>
            <pc:sldMk cId="3779915429" sldId="505"/>
            <ac:spMk id="9" creationId="{CAB2024D-2A73-34C3-C8B0-18B5DAAC4B25}"/>
          </ac:spMkLst>
        </pc:spChg>
      </pc:sldChg>
      <pc:sldChg chg="addSp modSp">
        <pc:chgData name="Valeria Panina" userId="S::panina@unhcr.org::505accc5-838e-4638-bb31-cd58a6e6a31b" providerId="AD" clId="Web-{9B7064BC-2D7C-65D3-3D06-2F33CF37766A}" dt="2025-03-03T17:43:22.014" v="269"/>
        <pc:sldMkLst>
          <pc:docMk/>
          <pc:sldMk cId="484174973" sldId="506"/>
        </pc:sldMkLst>
        <pc:spChg chg="add mod">
          <ac:chgData name="Valeria Panina" userId="S::panina@unhcr.org::505accc5-838e-4638-bb31-cd58a6e6a31b" providerId="AD" clId="Web-{9B7064BC-2D7C-65D3-3D06-2F33CF37766A}" dt="2025-03-03T17:40:12.931" v="244" actId="1076"/>
          <ac:spMkLst>
            <pc:docMk/>
            <pc:sldMk cId="484174973" sldId="506"/>
            <ac:spMk id="6" creationId="{E2C6CD66-26EA-6059-455E-E4C184257555}"/>
          </ac:spMkLst>
        </pc:spChg>
        <pc:spChg chg="add mod">
          <ac:chgData name="Valeria Panina" userId="S::panina@unhcr.org::505accc5-838e-4638-bb31-cd58a6e6a31b" providerId="AD" clId="Web-{9B7064BC-2D7C-65D3-3D06-2F33CF37766A}" dt="2025-03-03T17:40:08.149" v="243" actId="1076"/>
          <ac:spMkLst>
            <pc:docMk/>
            <pc:sldMk cId="484174973" sldId="506"/>
            <ac:spMk id="8" creationId="{4B495180-05E6-7B57-95B0-BC6381CED000}"/>
          </ac:spMkLst>
        </pc:spChg>
        <pc:spChg chg="add mod">
          <ac:chgData name="Valeria Panina" userId="S::panina@unhcr.org::505accc5-838e-4638-bb31-cd58a6e6a31b" providerId="AD" clId="Web-{9B7064BC-2D7C-65D3-3D06-2F33CF37766A}" dt="2025-03-03T17:41:06.713" v="256" actId="1076"/>
          <ac:spMkLst>
            <pc:docMk/>
            <pc:sldMk cId="484174973" sldId="506"/>
            <ac:spMk id="10" creationId="{7D0C73BB-9227-D34B-31B6-B9F7FFA57C61}"/>
          </ac:spMkLst>
        </pc:spChg>
        <pc:graphicFrameChg chg="add mod modGraphic">
          <ac:chgData name="Valeria Panina" userId="S::panina@unhcr.org::505accc5-838e-4638-bb31-cd58a6e6a31b" providerId="AD" clId="Web-{9B7064BC-2D7C-65D3-3D06-2F33CF37766A}" dt="2025-03-03T17:43:22.014" v="269"/>
          <ac:graphicFrameMkLst>
            <pc:docMk/>
            <pc:sldMk cId="484174973" sldId="506"/>
            <ac:graphicFrameMk id="4" creationId="{54CF119B-8C0D-F708-D88C-D7F957940F1C}"/>
          </ac:graphicFrameMkLst>
        </pc:graphicFrameChg>
        <pc:picChg chg="add mod">
          <ac:chgData name="Valeria Panina" userId="S::panina@unhcr.org::505accc5-838e-4638-bb31-cd58a6e6a31b" providerId="AD" clId="Web-{9B7064BC-2D7C-65D3-3D06-2F33CF37766A}" dt="2025-03-03T17:38:23.756" v="221" actId="1076"/>
          <ac:picMkLst>
            <pc:docMk/>
            <pc:sldMk cId="484174973" sldId="506"/>
            <ac:picMk id="5" creationId="{0C51D4BA-369F-495D-04FF-C39B382044CC}"/>
          </ac:picMkLst>
        </pc:picChg>
        <pc:picChg chg="add mod">
          <ac:chgData name="Valeria Panina" userId="S::panina@unhcr.org::505accc5-838e-4638-bb31-cd58a6e6a31b" providerId="AD" clId="Web-{9B7064BC-2D7C-65D3-3D06-2F33CF37766A}" dt="2025-03-03T17:40:00.165" v="241" actId="1076"/>
          <ac:picMkLst>
            <pc:docMk/>
            <pc:sldMk cId="484174973" sldId="506"/>
            <ac:picMk id="7" creationId="{A3C1F672-A5A5-4A6B-E83B-ED4CF06D4DA5}"/>
          </ac:picMkLst>
        </pc:picChg>
        <pc:picChg chg="add mod">
          <ac:chgData name="Valeria Panina" userId="S::panina@unhcr.org::505accc5-838e-4638-bb31-cd58a6e6a31b" providerId="AD" clId="Web-{9B7064BC-2D7C-65D3-3D06-2F33CF37766A}" dt="2025-03-03T17:40:33.416" v="249" actId="14100"/>
          <ac:picMkLst>
            <pc:docMk/>
            <pc:sldMk cId="484174973" sldId="506"/>
            <ac:picMk id="9" creationId="{F46F89E5-DC40-8E63-5697-0DA352A716F7}"/>
          </ac:picMkLst>
        </pc:picChg>
      </pc:sldChg>
      <pc:sldChg chg="addSp delSp modSp mod modClrScheme chgLayout">
        <pc:chgData name="Valeria Panina" userId="S::panina@unhcr.org::505accc5-838e-4638-bb31-cd58a6e6a31b" providerId="AD" clId="Web-{9B7064BC-2D7C-65D3-3D06-2F33CF37766A}" dt="2025-03-03T18:07:01.599" v="519" actId="20577"/>
        <pc:sldMkLst>
          <pc:docMk/>
          <pc:sldMk cId="3421477896" sldId="510"/>
        </pc:sldMkLst>
        <pc:spChg chg="mod">
          <ac:chgData name="Valeria Panina" userId="S::panina@unhcr.org::505accc5-838e-4638-bb31-cd58a6e6a31b" providerId="AD" clId="Web-{9B7064BC-2D7C-65D3-3D06-2F33CF37766A}" dt="2025-03-03T18:01:03.011" v="434"/>
          <ac:spMkLst>
            <pc:docMk/>
            <pc:sldMk cId="3421477896" sldId="510"/>
            <ac:spMk id="2" creationId="{EE7D8974-6451-BE4D-1D7E-BF83121D9CD9}"/>
          </ac:spMkLst>
        </pc:spChg>
        <pc:spChg chg="del">
          <ac:chgData name="Valeria Panina" userId="S::panina@unhcr.org::505accc5-838e-4638-bb31-cd58a6e6a31b" providerId="AD" clId="Web-{9B7064BC-2D7C-65D3-3D06-2F33CF37766A}" dt="2025-03-03T17:51:41.027" v="316"/>
          <ac:spMkLst>
            <pc:docMk/>
            <pc:sldMk cId="3421477896" sldId="510"/>
            <ac:spMk id="3" creationId="{039DF1D7-4272-57E5-9BBB-96EE3D13AEA2}"/>
          </ac:spMkLst>
        </pc:spChg>
        <pc:spChg chg="add del mod">
          <ac:chgData name="Valeria Panina" userId="S::panina@unhcr.org::505accc5-838e-4638-bb31-cd58a6e6a31b" providerId="AD" clId="Web-{9B7064BC-2D7C-65D3-3D06-2F33CF37766A}" dt="2025-03-03T17:52:22.325" v="321"/>
          <ac:spMkLst>
            <pc:docMk/>
            <pc:sldMk cId="3421477896" sldId="510"/>
            <ac:spMk id="7" creationId="{DABDAE54-F5F3-08F7-BC93-0857BF721EE7}"/>
          </ac:spMkLst>
        </pc:spChg>
        <pc:spChg chg="add mod ord">
          <ac:chgData name="Valeria Panina" userId="S::panina@unhcr.org::505accc5-838e-4638-bb31-cd58a6e6a31b" providerId="AD" clId="Web-{9B7064BC-2D7C-65D3-3D06-2F33CF37766A}" dt="2025-03-03T18:07:01.599" v="519" actId="20577"/>
          <ac:spMkLst>
            <pc:docMk/>
            <pc:sldMk cId="3421477896" sldId="510"/>
            <ac:spMk id="11" creationId="{F5D04882-4CE3-B637-439A-E1793E43EB52}"/>
          </ac:spMkLst>
        </pc:spChg>
        <pc:spChg chg="add del mod">
          <ac:chgData name="Valeria Panina" userId="S::panina@unhcr.org::505accc5-838e-4638-bb31-cd58a6e6a31b" providerId="AD" clId="Web-{9B7064BC-2D7C-65D3-3D06-2F33CF37766A}" dt="2025-03-03T18:01:07.777" v="435"/>
          <ac:spMkLst>
            <pc:docMk/>
            <pc:sldMk cId="3421477896" sldId="510"/>
            <ac:spMk id="17" creationId="{F204A818-8D28-4F22-E120-D5B040501F07}"/>
          </ac:spMkLst>
        </pc:spChg>
        <pc:spChg chg="add del mod">
          <ac:chgData name="Valeria Panina" userId="S::panina@unhcr.org::505accc5-838e-4638-bb31-cd58a6e6a31b" providerId="AD" clId="Web-{9B7064BC-2D7C-65D3-3D06-2F33CF37766A}" dt="2025-03-03T18:01:13.309" v="436"/>
          <ac:spMkLst>
            <pc:docMk/>
            <pc:sldMk cId="3421477896" sldId="510"/>
            <ac:spMk id="19" creationId="{67F58AC4-C796-9B10-3364-C52C9962B7D7}"/>
          </ac:spMkLst>
        </pc:spChg>
        <pc:graphicFrameChg chg="add del mod ord modGraphic">
          <ac:chgData name="Valeria Panina" userId="S::panina@unhcr.org::505accc5-838e-4638-bb31-cd58a6e6a31b" providerId="AD" clId="Web-{9B7064BC-2D7C-65D3-3D06-2F33CF37766A}" dt="2025-03-03T17:52:01.231" v="320"/>
          <ac:graphicFrameMkLst>
            <pc:docMk/>
            <pc:sldMk cId="3421477896" sldId="510"/>
            <ac:graphicFrameMk id="5" creationId="{971EC419-1948-8FC6-1568-662CBD53C65B}"/>
          </ac:graphicFrameMkLst>
        </pc:graphicFrameChg>
        <pc:graphicFrameChg chg="add del mod ord modGraphic">
          <ac:chgData name="Valeria Panina" userId="S::panina@unhcr.org::505accc5-838e-4638-bb31-cd58a6e6a31b" providerId="AD" clId="Web-{9B7064BC-2D7C-65D3-3D06-2F33CF37766A}" dt="2025-03-03T17:52:47.623" v="327"/>
          <ac:graphicFrameMkLst>
            <pc:docMk/>
            <pc:sldMk cId="3421477896" sldId="510"/>
            <ac:graphicFrameMk id="9" creationId="{6EB19254-644A-59E9-D9BB-1741E2BAFA00}"/>
          </ac:graphicFrameMkLst>
        </pc:graphicFrameChg>
        <pc:picChg chg="add mod">
          <ac:chgData name="Valeria Panina" userId="S::panina@unhcr.org::505accc5-838e-4638-bb31-cd58a6e6a31b" providerId="AD" clId="Web-{9B7064BC-2D7C-65D3-3D06-2F33CF37766A}" dt="2025-03-03T18:01:19.809" v="438" actId="14100"/>
          <ac:picMkLst>
            <pc:docMk/>
            <pc:sldMk cId="3421477896" sldId="510"/>
            <ac:picMk id="12" creationId="{9B9C9FD6-7E94-434C-5B71-69F5875A9DC8}"/>
          </ac:picMkLst>
        </pc:picChg>
      </pc:sldChg>
      <pc:sldChg chg="add">
        <pc:chgData name="Valeria Panina" userId="S::panina@unhcr.org::505accc5-838e-4638-bb31-cd58a6e6a31b" providerId="AD" clId="Web-{9B7064BC-2D7C-65D3-3D06-2F33CF37766A}" dt="2025-03-03T17:43:39.999" v="270"/>
        <pc:sldMkLst>
          <pc:docMk/>
          <pc:sldMk cId="1075770118" sldId="523"/>
        </pc:sldMkLst>
      </pc:sldChg>
      <pc:sldChg chg="addSp delSp modSp add">
        <pc:chgData name="Valeria Panina" userId="S::panina@unhcr.org::505accc5-838e-4638-bb31-cd58a6e6a31b" providerId="AD" clId="Web-{9B7064BC-2D7C-65D3-3D06-2F33CF37766A}" dt="2025-03-03T18:14:17.897" v="541" actId="20577"/>
        <pc:sldMkLst>
          <pc:docMk/>
          <pc:sldMk cId="2730591871" sldId="524"/>
        </pc:sldMkLst>
        <pc:spChg chg="mod">
          <ac:chgData name="Valeria Panina" userId="S::panina@unhcr.org::505accc5-838e-4638-bb31-cd58a6e6a31b" providerId="AD" clId="Web-{9B7064BC-2D7C-65D3-3D06-2F33CF37766A}" dt="2025-03-03T18:14:17.897" v="541" actId="20577"/>
          <ac:spMkLst>
            <pc:docMk/>
            <pc:sldMk cId="2730591871" sldId="524"/>
            <ac:spMk id="2" creationId="{49EA28F4-D4C8-3A6B-9514-E1421A27C3AC}"/>
          </ac:spMkLst>
        </pc:spChg>
        <pc:picChg chg="del">
          <ac:chgData name="Valeria Panina" userId="S::panina@unhcr.org::505accc5-838e-4638-bb31-cd58a6e6a31b" providerId="AD" clId="Web-{9B7064BC-2D7C-65D3-3D06-2F33CF37766A}" dt="2025-03-03T18:09:17.197" v="520"/>
          <ac:picMkLst>
            <pc:docMk/>
            <pc:sldMk cId="2730591871" sldId="524"/>
            <ac:picMk id="3" creationId="{31137A0E-BE6F-7B95-649A-7BF9CADE8D52}"/>
          </ac:picMkLst>
        </pc:picChg>
        <pc:picChg chg="add mod">
          <ac:chgData name="Valeria Panina" userId="S::panina@unhcr.org::505accc5-838e-4638-bb31-cd58a6e6a31b" providerId="AD" clId="Web-{9B7064BC-2D7C-65D3-3D06-2F33CF37766A}" dt="2025-03-03T18:14:03.803" v="522" actId="14100"/>
          <ac:picMkLst>
            <pc:docMk/>
            <pc:sldMk cId="2730591871" sldId="524"/>
            <ac:picMk id="4" creationId="{D78BEA8B-E429-1B75-312E-7AF4FE55415F}"/>
          </ac:picMkLst>
        </pc:picChg>
      </pc:sldChg>
      <pc:sldChg chg="addSp delSp modSp add">
        <pc:chgData name="Valeria Panina" userId="S::panina@unhcr.org::505accc5-838e-4638-bb31-cd58a6e6a31b" providerId="AD" clId="Web-{9B7064BC-2D7C-65D3-3D06-2F33CF37766A}" dt="2025-03-03T15:29:27.039" v="49" actId="1076"/>
        <pc:sldMkLst>
          <pc:docMk/>
          <pc:sldMk cId="3896029603" sldId="538"/>
        </pc:sldMkLst>
        <pc:spChg chg="mod">
          <ac:chgData name="Valeria Panina" userId="S::panina@unhcr.org::505accc5-838e-4638-bb31-cd58a6e6a31b" providerId="AD" clId="Web-{9B7064BC-2D7C-65D3-3D06-2F33CF37766A}" dt="2025-03-03T15:29:10.773" v="45" actId="1076"/>
          <ac:spMkLst>
            <pc:docMk/>
            <pc:sldMk cId="3896029603" sldId="538"/>
            <ac:spMk id="9" creationId="{FED9695F-C4D7-B4E0-8F97-FBCD250A3037}"/>
          </ac:spMkLst>
        </pc:spChg>
        <pc:spChg chg="mod">
          <ac:chgData name="Valeria Panina" userId="S::panina@unhcr.org::505accc5-838e-4638-bb31-cd58a6e6a31b" providerId="AD" clId="Web-{9B7064BC-2D7C-65D3-3D06-2F33CF37766A}" dt="2025-03-03T15:29:16.632" v="46" actId="14100"/>
          <ac:spMkLst>
            <pc:docMk/>
            <pc:sldMk cId="3896029603" sldId="538"/>
            <ac:spMk id="11" creationId="{2326C875-91D4-459E-0A5F-069648EDC428}"/>
          </ac:spMkLst>
        </pc:spChg>
        <pc:picChg chg="add mod">
          <ac:chgData name="Valeria Panina" userId="S::panina@unhcr.org::505accc5-838e-4638-bb31-cd58a6e6a31b" providerId="AD" clId="Web-{9B7064BC-2D7C-65D3-3D06-2F33CF37766A}" dt="2025-03-03T15:28:28.505" v="36" actId="14100"/>
          <ac:picMkLst>
            <pc:docMk/>
            <pc:sldMk cId="3896029603" sldId="538"/>
            <ac:picMk id="2" creationId="{C551E6A7-7076-5B40-C5A5-4EB70E37FBA6}"/>
          </ac:picMkLst>
        </pc:picChg>
        <pc:picChg chg="add mod">
          <ac:chgData name="Valeria Panina" userId="S::panina@unhcr.org::505accc5-838e-4638-bb31-cd58a6e6a31b" providerId="AD" clId="Web-{9B7064BC-2D7C-65D3-3D06-2F33CF37766A}" dt="2025-03-03T15:29:27.039" v="49" actId="1076"/>
          <ac:picMkLst>
            <pc:docMk/>
            <pc:sldMk cId="3896029603" sldId="538"/>
            <ac:picMk id="3" creationId="{B2D927CB-7AC9-0AB3-90AB-9A68B5475988}"/>
          </ac:picMkLst>
        </pc:picChg>
        <pc:picChg chg="del">
          <ac:chgData name="Valeria Panina" userId="S::panina@unhcr.org::505accc5-838e-4638-bb31-cd58a6e6a31b" providerId="AD" clId="Web-{9B7064BC-2D7C-65D3-3D06-2F33CF37766A}" dt="2025-03-03T13:51:15.553" v="1"/>
          <ac:picMkLst>
            <pc:docMk/>
            <pc:sldMk cId="3896029603" sldId="538"/>
            <ac:picMk id="5" creationId="{4F902C2D-6BDD-88B0-CB5D-10D5CAC875FF}"/>
          </ac:picMkLst>
        </pc:picChg>
        <pc:picChg chg="del">
          <ac:chgData name="Valeria Panina" userId="S::panina@unhcr.org::505accc5-838e-4638-bb31-cd58a6e6a31b" providerId="AD" clId="Web-{9B7064BC-2D7C-65D3-3D06-2F33CF37766A}" dt="2025-03-03T13:51:16.397" v="2"/>
          <ac:picMkLst>
            <pc:docMk/>
            <pc:sldMk cId="3896029603" sldId="538"/>
            <ac:picMk id="7" creationId="{26622469-245A-1EC1-EA49-9A02B6608A99}"/>
          </ac:picMkLst>
        </pc:picChg>
      </pc:sldChg>
      <pc:sldChg chg="addSp delSp modSp add">
        <pc:chgData name="Valeria Panina" userId="S::panina@unhcr.org::505accc5-838e-4638-bb31-cd58a6e6a31b" providerId="AD" clId="Web-{9B7064BC-2D7C-65D3-3D06-2F33CF37766A}" dt="2025-03-03T17:27:59.708" v="64" actId="14100"/>
        <pc:sldMkLst>
          <pc:docMk/>
          <pc:sldMk cId="4195341663" sldId="542"/>
        </pc:sldMkLst>
        <pc:spChg chg="mod">
          <ac:chgData name="Valeria Panina" userId="S::panina@unhcr.org::505accc5-838e-4638-bb31-cd58a6e6a31b" providerId="AD" clId="Web-{9B7064BC-2D7C-65D3-3D06-2F33CF37766A}" dt="2025-03-03T15:30:41.089" v="55" actId="1076"/>
          <ac:spMkLst>
            <pc:docMk/>
            <pc:sldMk cId="4195341663" sldId="542"/>
            <ac:spMk id="7" creationId="{B02E638A-BA52-4F8C-27D9-61937784AB62}"/>
          </ac:spMkLst>
        </pc:spChg>
        <pc:spChg chg="mod">
          <ac:chgData name="Valeria Panina" userId="S::panina@unhcr.org::505accc5-838e-4638-bb31-cd58a6e6a31b" providerId="AD" clId="Web-{9B7064BC-2D7C-65D3-3D06-2F33CF37766A}" dt="2025-03-03T15:30:36.261" v="54" actId="1076"/>
          <ac:spMkLst>
            <pc:docMk/>
            <pc:sldMk cId="4195341663" sldId="542"/>
            <ac:spMk id="11" creationId="{A304FB84-FC94-BC03-FE0D-C7E71865875C}"/>
          </ac:spMkLst>
        </pc:spChg>
        <pc:picChg chg="add mod">
          <ac:chgData name="Valeria Panina" userId="S::panina@unhcr.org::505accc5-838e-4638-bb31-cd58a6e6a31b" providerId="AD" clId="Web-{9B7064BC-2D7C-65D3-3D06-2F33CF37766A}" dt="2025-03-03T17:27:44.895" v="61" actId="14100"/>
          <ac:picMkLst>
            <pc:docMk/>
            <pc:sldMk cId="4195341663" sldId="542"/>
            <ac:picMk id="2" creationId="{6CBD440B-CDB6-D8F1-3898-CCA792CC444B}"/>
          </ac:picMkLst>
        </pc:picChg>
        <pc:picChg chg="add mod">
          <ac:chgData name="Valeria Panina" userId="S::panina@unhcr.org::505accc5-838e-4638-bb31-cd58a6e6a31b" providerId="AD" clId="Web-{9B7064BC-2D7C-65D3-3D06-2F33CF37766A}" dt="2025-03-03T17:27:59.708" v="64" actId="14100"/>
          <ac:picMkLst>
            <pc:docMk/>
            <pc:sldMk cId="4195341663" sldId="542"/>
            <ac:picMk id="3" creationId="{8B73D1B7-01AB-9C14-CEBE-2A39479787E2}"/>
          </ac:picMkLst>
        </pc:picChg>
        <pc:picChg chg="del">
          <ac:chgData name="Valeria Panina" userId="S::panina@unhcr.org::505accc5-838e-4638-bb31-cd58a6e6a31b" providerId="AD" clId="Web-{9B7064BC-2D7C-65D3-3D06-2F33CF37766A}" dt="2025-03-03T14:30:02.559" v="14"/>
          <ac:picMkLst>
            <pc:docMk/>
            <pc:sldMk cId="4195341663" sldId="542"/>
            <ac:picMk id="5" creationId="{83E57E79-9D76-63DB-0626-D9CD8AEBDF8B}"/>
          </ac:picMkLst>
        </pc:picChg>
        <pc:picChg chg="del">
          <ac:chgData name="Valeria Panina" userId="S::panina@unhcr.org::505accc5-838e-4638-bb31-cd58a6e6a31b" providerId="AD" clId="Web-{9B7064BC-2D7C-65D3-3D06-2F33CF37766A}" dt="2025-03-03T14:30:03.356" v="15"/>
          <ac:picMkLst>
            <pc:docMk/>
            <pc:sldMk cId="4195341663" sldId="542"/>
            <ac:picMk id="9" creationId="{CA4C70D0-7E97-75B6-3805-C92394A6FD28}"/>
          </ac:picMkLst>
        </pc:picChg>
      </pc:sldChg>
    </pc:docChg>
  </pc:docChgLst>
  <pc:docChgLst>
    <pc:chgData name="Valeria Panina" userId="505accc5-838e-4638-bb31-cd58a6e6a31b" providerId="ADAL" clId="{B1756B15-08A4-4BA6-B646-BEE7E923B000}"/>
    <pc:docChg chg="undo custSel delSld modSld">
      <pc:chgData name="Valeria Panina" userId="505accc5-838e-4638-bb31-cd58a6e6a31b" providerId="ADAL" clId="{B1756B15-08A4-4BA6-B646-BEE7E923B000}" dt="2025-03-18T08:34:30.688" v="630" actId="22"/>
      <pc:docMkLst>
        <pc:docMk/>
      </pc:docMkLst>
      <pc:sldChg chg="addSp delSp modSp mod">
        <pc:chgData name="Valeria Panina" userId="505accc5-838e-4638-bb31-cd58a6e6a31b" providerId="ADAL" clId="{B1756B15-08A4-4BA6-B646-BEE7E923B000}" dt="2025-03-17T13:28:58.191" v="94" actId="14100"/>
        <pc:sldMkLst>
          <pc:docMk/>
          <pc:sldMk cId="196588846" sldId="493"/>
        </pc:sldMkLst>
        <pc:spChg chg="mod">
          <ac:chgData name="Valeria Panina" userId="505accc5-838e-4638-bb31-cd58a6e6a31b" providerId="ADAL" clId="{B1756B15-08A4-4BA6-B646-BEE7E923B000}" dt="2025-03-17T12:32:24.408" v="8" actId="20577"/>
          <ac:spMkLst>
            <pc:docMk/>
            <pc:sldMk cId="196588846" sldId="493"/>
            <ac:spMk id="2" creationId="{D64EE608-624F-BD5D-2DFB-8EE0FF8AEC9F}"/>
          </ac:spMkLst>
        </pc:spChg>
        <pc:spChg chg="mod">
          <ac:chgData name="Valeria Panina" userId="505accc5-838e-4638-bb31-cd58a6e6a31b" providerId="ADAL" clId="{B1756B15-08A4-4BA6-B646-BEE7E923B000}" dt="2025-03-17T12:32:17.321" v="1" actId="20577"/>
          <ac:spMkLst>
            <pc:docMk/>
            <pc:sldMk cId="196588846" sldId="493"/>
            <ac:spMk id="3" creationId="{D791DC85-A8C4-F9F1-78A9-716F4091D252}"/>
          </ac:spMkLst>
        </pc:spChg>
        <pc:picChg chg="add mod">
          <ac:chgData name="Valeria Panina" userId="505accc5-838e-4638-bb31-cd58a6e6a31b" providerId="ADAL" clId="{B1756B15-08A4-4BA6-B646-BEE7E923B000}" dt="2025-03-17T13:28:58.191" v="94" actId="14100"/>
          <ac:picMkLst>
            <pc:docMk/>
            <pc:sldMk cId="196588846" sldId="493"/>
            <ac:picMk id="5" creationId="{CEA4ED86-074D-3800-5F38-7EFCCF921F55}"/>
          </ac:picMkLst>
        </pc:picChg>
        <pc:picChg chg="del">
          <ac:chgData name="Valeria Panina" userId="505accc5-838e-4638-bb31-cd58a6e6a31b" providerId="ADAL" clId="{B1756B15-08A4-4BA6-B646-BEE7E923B000}" dt="2025-03-17T12:32:27.457" v="9" actId="478"/>
          <ac:picMkLst>
            <pc:docMk/>
            <pc:sldMk cId="196588846" sldId="493"/>
            <ac:picMk id="8" creationId="{BF6610FC-DAF5-F946-2ED0-18D015DE32E9}"/>
          </ac:picMkLst>
        </pc:picChg>
      </pc:sldChg>
      <pc:sldChg chg="modSp mod">
        <pc:chgData name="Valeria Panina" userId="505accc5-838e-4638-bb31-cd58a6e6a31b" providerId="ADAL" clId="{B1756B15-08A4-4BA6-B646-BEE7E923B000}" dt="2025-03-17T12:40:51.344" v="82" actId="14100"/>
        <pc:sldMkLst>
          <pc:docMk/>
          <pc:sldMk cId="2777699732" sldId="502"/>
        </pc:sldMkLst>
        <pc:spChg chg="mod">
          <ac:chgData name="Valeria Panina" userId="505accc5-838e-4638-bb31-cd58a6e6a31b" providerId="ADAL" clId="{B1756B15-08A4-4BA6-B646-BEE7E923B000}" dt="2025-03-17T12:40:44.627" v="81" actId="14100"/>
          <ac:spMkLst>
            <pc:docMk/>
            <pc:sldMk cId="2777699732" sldId="502"/>
            <ac:spMk id="3" creationId="{2429CEAA-A0D1-C9AD-DF01-94BEA6415D0D}"/>
          </ac:spMkLst>
        </pc:spChg>
        <pc:spChg chg="mod">
          <ac:chgData name="Valeria Panina" userId="505accc5-838e-4638-bb31-cd58a6e6a31b" providerId="ADAL" clId="{B1756B15-08A4-4BA6-B646-BEE7E923B000}" dt="2025-03-17T12:40:51.344" v="82" actId="14100"/>
          <ac:spMkLst>
            <pc:docMk/>
            <pc:sldMk cId="2777699732" sldId="502"/>
            <ac:spMk id="6" creationId="{6B922DD6-3EB5-650A-7DE0-467F930E4CB6}"/>
          </ac:spMkLst>
        </pc:spChg>
      </pc:sldChg>
      <pc:sldChg chg="addSp delSp modSp mod">
        <pc:chgData name="Valeria Panina" userId="505accc5-838e-4638-bb31-cd58a6e6a31b" providerId="ADAL" clId="{B1756B15-08A4-4BA6-B646-BEE7E923B000}" dt="2025-03-17T14:24:31.703" v="166" actId="572"/>
        <pc:sldMkLst>
          <pc:docMk/>
          <pc:sldMk cId="3773177154" sldId="503"/>
        </pc:sldMkLst>
        <pc:spChg chg="mod">
          <ac:chgData name="Valeria Panina" userId="505accc5-838e-4638-bb31-cd58a6e6a31b" providerId="ADAL" clId="{B1756B15-08A4-4BA6-B646-BEE7E923B000}" dt="2025-03-17T14:11:27.471" v="124" actId="27636"/>
          <ac:spMkLst>
            <pc:docMk/>
            <pc:sldMk cId="3773177154" sldId="503"/>
            <ac:spMk id="6" creationId="{BC98A81F-5E31-DB1C-0737-F86B89F67A08}"/>
          </ac:spMkLst>
        </pc:spChg>
        <pc:graphicFrameChg chg="add mod modGraphic">
          <ac:chgData name="Valeria Panina" userId="505accc5-838e-4638-bb31-cd58a6e6a31b" providerId="ADAL" clId="{B1756B15-08A4-4BA6-B646-BEE7E923B000}" dt="2025-03-17T14:24:31.703" v="166" actId="572"/>
          <ac:graphicFrameMkLst>
            <pc:docMk/>
            <pc:sldMk cId="3773177154" sldId="503"/>
            <ac:graphicFrameMk id="2" creationId="{A4F26EE2-77AC-4349-0E67-D69A67DB6FCD}"/>
          </ac:graphicFrameMkLst>
        </pc:graphicFrameChg>
        <pc:graphicFrameChg chg="del">
          <ac:chgData name="Valeria Panina" userId="505accc5-838e-4638-bb31-cd58a6e6a31b" providerId="ADAL" clId="{B1756B15-08A4-4BA6-B646-BEE7E923B000}" dt="2025-03-17T13:49:34.713" v="95" actId="478"/>
          <ac:graphicFrameMkLst>
            <pc:docMk/>
            <pc:sldMk cId="3773177154" sldId="503"/>
            <ac:graphicFrameMk id="5" creationId="{59EA220F-942C-E0A3-0569-8789A272145C}"/>
          </ac:graphicFrameMkLst>
        </pc:graphicFrameChg>
      </pc:sldChg>
      <pc:sldChg chg="addSp delSp modSp mod">
        <pc:chgData name="Valeria Panina" userId="505accc5-838e-4638-bb31-cd58a6e6a31b" providerId="ADAL" clId="{B1756B15-08A4-4BA6-B646-BEE7E923B000}" dt="2025-03-17T14:25:10.233" v="182" actId="14100"/>
        <pc:sldMkLst>
          <pc:docMk/>
          <pc:sldMk cId="4247200572" sldId="504"/>
        </pc:sldMkLst>
        <pc:spChg chg="mod">
          <ac:chgData name="Valeria Panina" userId="505accc5-838e-4638-bb31-cd58a6e6a31b" providerId="ADAL" clId="{B1756B15-08A4-4BA6-B646-BEE7E923B000}" dt="2025-03-17T14:11:22.759" v="122" actId="14100"/>
          <ac:spMkLst>
            <pc:docMk/>
            <pc:sldMk cId="4247200572" sldId="504"/>
            <ac:spMk id="12" creationId="{FE13604D-CFF4-FF94-E43A-9B3BD7AB86BE}"/>
          </ac:spMkLst>
        </pc:spChg>
        <pc:graphicFrameChg chg="add mod modGraphic">
          <ac:chgData name="Valeria Panina" userId="505accc5-838e-4638-bb31-cd58a6e6a31b" providerId="ADAL" clId="{B1756B15-08A4-4BA6-B646-BEE7E923B000}" dt="2025-03-17T14:25:10.233" v="182" actId="14100"/>
          <ac:graphicFrameMkLst>
            <pc:docMk/>
            <pc:sldMk cId="4247200572" sldId="504"/>
            <ac:graphicFrameMk id="2" creationId="{AF8F47CD-ED0A-7B84-7587-9A8ABC598D92}"/>
          </ac:graphicFrameMkLst>
        </pc:graphicFrameChg>
        <pc:graphicFrameChg chg="del">
          <ac:chgData name="Valeria Panina" userId="505accc5-838e-4638-bb31-cd58a6e6a31b" providerId="ADAL" clId="{B1756B15-08A4-4BA6-B646-BEE7E923B000}" dt="2025-03-17T14:11:17.105" v="120" actId="478"/>
          <ac:graphicFrameMkLst>
            <pc:docMk/>
            <pc:sldMk cId="4247200572" sldId="504"/>
            <ac:graphicFrameMk id="7" creationId="{76126A4F-4D0C-AEBD-D017-AE504B859BC8}"/>
          </ac:graphicFrameMkLst>
        </pc:graphicFrameChg>
      </pc:sldChg>
      <pc:sldChg chg="addSp delSp modSp mod">
        <pc:chgData name="Valeria Panina" userId="505accc5-838e-4638-bb31-cd58a6e6a31b" providerId="ADAL" clId="{B1756B15-08A4-4BA6-B646-BEE7E923B000}" dt="2025-03-17T14:46:28.447" v="266" actId="1076"/>
        <pc:sldMkLst>
          <pc:docMk/>
          <pc:sldMk cId="3779915429" sldId="505"/>
        </pc:sldMkLst>
        <pc:spChg chg="mod">
          <ac:chgData name="Valeria Panina" userId="505accc5-838e-4638-bb31-cd58a6e6a31b" providerId="ADAL" clId="{B1756B15-08A4-4BA6-B646-BEE7E923B000}" dt="2025-03-17T14:46:28.447" v="266" actId="1076"/>
          <ac:spMkLst>
            <pc:docMk/>
            <pc:sldMk cId="3779915429" sldId="505"/>
            <ac:spMk id="9" creationId="{CAB2024D-2A73-34C3-C8B0-18B5DAAC4B25}"/>
          </ac:spMkLst>
        </pc:spChg>
        <pc:graphicFrameChg chg="add del mod modGraphic">
          <ac:chgData name="Valeria Panina" userId="505accc5-838e-4638-bb31-cd58a6e6a31b" providerId="ADAL" clId="{B1756B15-08A4-4BA6-B646-BEE7E923B000}" dt="2025-03-17T14:37:00.431" v="205" actId="478"/>
          <ac:graphicFrameMkLst>
            <pc:docMk/>
            <pc:sldMk cId="3779915429" sldId="505"/>
            <ac:graphicFrameMk id="2" creationId="{6AE2B665-E55B-B5E6-ED8E-CD217C1CECE7}"/>
          </ac:graphicFrameMkLst>
        </pc:graphicFrameChg>
        <pc:graphicFrameChg chg="add del mod modGraphic">
          <ac:chgData name="Valeria Panina" userId="505accc5-838e-4638-bb31-cd58a6e6a31b" providerId="ADAL" clId="{B1756B15-08A4-4BA6-B646-BEE7E923B000}" dt="2025-03-17T14:38:19.948" v="208" actId="478"/>
          <ac:graphicFrameMkLst>
            <pc:docMk/>
            <pc:sldMk cId="3779915429" sldId="505"/>
            <ac:graphicFrameMk id="3" creationId="{622046DB-9C2A-7858-2EB3-3F18FBD64441}"/>
          </ac:graphicFrameMkLst>
        </pc:graphicFrameChg>
        <pc:graphicFrameChg chg="del">
          <ac:chgData name="Valeria Panina" userId="505accc5-838e-4638-bb31-cd58a6e6a31b" providerId="ADAL" clId="{B1756B15-08A4-4BA6-B646-BEE7E923B000}" dt="2025-03-17T14:35:43.148" v="188" actId="478"/>
          <ac:graphicFrameMkLst>
            <pc:docMk/>
            <pc:sldMk cId="3779915429" sldId="505"/>
            <ac:graphicFrameMk id="4" creationId="{900C1DE8-357A-86B1-1D92-B62E14D37EAD}"/>
          </ac:graphicFrameMkLst>
        </pc:graphicFrameChg>
        <pc:graphicFrameChg chg="add mod modGraphic">
          <ac:chgData name="Valeria Panina" userId="505accc5-838e-4638-bb31-cd58a6e6a31b" providerId="ADAL" clId="{B1756B15-08A4-4BA6-B646-BEE7E923B000}" dt="2025-03-17T14:44:30.742" v="265" actId="207"/>
          <ac:graphicFrameMkLst>
            <pc:docMk/>
            <pc:sldMk cId="3779915429" sldId="505"/>
            <ac:graphicFrameMk id="5" creationId="{0256C5CD-B396-FF31-4E10-4651A4A9D510}"/>
          </ac:graphicFrameMkLst>
        </pc:graphicFrameChg>
      </pc:sldChg>
      <pc:sldChg chg="addSp modSp mod">
        <pc:chgData name="Valeria Panina" userId="505accc5-838e-4638-bb31-cd58a6e6a31b" providerId="ADAL" clId="{B1756B15-08A4-4BA6-B646-BEE7E923B000}" dt="2025-03-17T14:56:22.973" v="416" actId="1076"/>
        <pc:sldMkLst>
          <pc:docMk/>
          <pc:sldMk cId="484174973" sldId="506"/>
        </pc:sldMkLst>
        <pc:spChg chg="add mod">
          <ac:chgData name="Valeria Panina" userId="505accc5-838e-4638-bb31-cd58a6e6a31b" providerId="ADAL" clId="{B1756B15-08A4-4BA6-B646-BEE7E923B000}" dt="2025-03-17T14:55:21.682" v="400" actId="207"/>
          <ac:spMkLst>
            <pc:docMk/>
            <pc:sldMk cId="484174973" sldId="506"/>
            <ac:spMk id="3" creationId="{63D19FB0-A4B5-D79E-BDC4-1B99E336C1FF}"/>
          </ac:spMkLst>
        </pc:spChg>
        <pc:spChg chg="mod">
          <ac:chgData name="Valeria Panina" userId="505accc5-838e-4638-bb31-cd58a6e6a31b" providerId="ADAL" clId="{B1756B15-08A4-4BA6-B646-BEE7E923B000}" dt="2025-03-17T14:56:22.973" v="416" actId="1076"/>
          <ac:spMkLst>
            <pc:docMk/>
            <pc:sldMk cId="484174973" sldId="506"/>
            <ac:spMk id="6" creationId="{E2C6CD66-26EA-6059-455E-E4C184257555}"/>
          </ac:spMkLst>
        </pc:spChg>
        <pc:spChg chg="mod">
          <ac:chgData name="Valeria Panina" userId="505accc5-838e-4638-bb31-cd58a6e6a31b" providerId="ADAL" clId="{B1756B15-08A4-4BA6-B646-BEE7E923B000}" dt="2025-03-17T14:55:45.315" v="405" actId="1076"/>
          <ac:spMkLst>
            <pc:docMk/>
            <pc:sldMk cId="484174973" sldId="506"/>
            <ac:spMk id="8" creationId="{4B495180-05E6-7B57-95B0-BC6381CED000}"/>
          </ac:spMkLst>
        </pc:spChg>
        <pc:spChg chg="mod">
          <ac:chgData name="Valeria Panina" userId="505accc5-838e-4638-bb31-cd58a6e6a31b" providerId="ADAL" clId="{B1756B15-08A4-4BA6-B646-BEE7E923B000}" dt="2025-03-17T14:56:03.719" v="411" actId="1076"/>
          <ac:spMkLst>
            <pc:docMk/>
            <pc:sldMk cId="484174973" sldId="506"/>
            <ac:spMk id="10" creationId="{7D0C73BB-9227-D34B-31B6-B9F7FFA57C61}"/>
          </ac:spMkLst>
        </pc:spChg>
        <pc:graphicFrameChg chg="mod modGraphic">
          <ac:chgData name="Valeria Panina" userId="505accc5-838e-4638-bb31-cd58a6e6a31b" providerId="ADAL" clId="{B1756B15-08A4-4BA6-B646-BEE7E923B000}" dt="2025-03-17T14:50:23.924" v="268" actId="2165"/>
          <ac:graphicFrameMkLst>
            <pc:docMk/>
            <pc:sldMk cId="484174973" sldId="506"/>
            <ac:graphicFrameMk id="4" creationId="{54CF119B-8C0D-F708-D88C-D7F957940F1C}"/>
          </ac:graphicFrameMkLst>
        </pc:graphicFrameChg>
        <pc:picChg chg="mod">
          <ac:chgData name="Valeria Panina" userId="505accc5-838e-4638-bb31-cd58a6e6a31b" providerId="ADAL" clId="{B1756B15-08A4-4BA6-B646-BEE7E923B000}" dt="2025-03-17T14:56:12.844" v="413" actId="14100"/>
          <ac:picMkLst>
            <pc:docMk/>
            <pc:sldMk cId="484174973" sldId="506"/>
            <ac:picMk id="5" creationId="{0C51D4BA-369F-495D-04FF-C39B382044CC}"/>
          </ac:picMkLst>
        </pc:picChg>
        <pc:picChg chg="mod">
          <ac:chgData name="Valeria Panina" userId="505accc5-838e-4638-bb31-cd58a6e6a31b" providerId="ADAL" clId="{B1756B15-08A4-4BA6-B646-BEE7E923B000}" dt="2025-03-17T14:55:40.575" v="404" actId="1076"/>
          <ac:picMkLst>
            <pc:docMk/>
            <pc:sldMk cId="484174973" sldId="506"/>
            <ac:picMk id="7" creationId="{A3C1F672-A5A5-4A6B-E83B-ED4CF06D4DA5}"/>
          </ac:picMkLst>
        </pc:picChg>
        <pc:picChg chg="mod">
          <ac:chgData name="Valeria Panina" userId="505accc5-838e-4638-bb31-cd58a6e6a31b" providerId="ADAL" clId="{B1756B15-08A4-4BA6-B646-BEE7E923B000}" dt="2025-03-17T14:55:58.656" v="410" actId="14100"/>
          <ac:picMkLst>
            <pc:docMk/>
            <pc:sldMk cId="484174973" sldId="506"/>
            <ac:picMk id="9" creationId="{F46F89E5-DC40-8E63-5697-0DA352A716F7}"/>
          </ac:picMkLst>
        </pc:picChg>
      </pc:sldChg>
      <pc:sldChg chg="addSp delSp modSp mod">
        <pc:chgData name="Valeria Panina" userId="505accc5-838e-4638-bb31-cd58a6e6a31b" providerId="ADAL" clId="{B1756B15-08A4-4BA6-B646-BEE7E923B000}" dt="2025-03-18T08:34:30.688" v="630" actId="22"/>
        <pc:sldMkLst>
          <pc:docMk/>
          <pc:sldMk cId="88623169" sldId="507"/>
        </pc:sldMkLst>
        <pc:spChg chg="mod">
          <ac:chgData name="Valeria Panina" userId="505accc5-838e-4638-bb31-cd58a6e6a31b" providerId="ADAL" clId="{B1756B15-08A4-4BA6-B646-BEE7E923B000}" dt="2025-03-17T15:23:01.700" v="597" actId="1076"/>
          <ac:spMkLst>
            <pc:docMk/>
            <pc:sldMk cId="88623169" sldId="507"/>
            <ac:spMk id="2" creationId="{E8A3CFFE-1FA0-A6F5-7CDB-E4E33B825ED5}"/>
          </ac:spMkLst>
        </pc:spChg>
        <pc:picChg chg="add del">
          <ac:chgData name="Valeria Panina" userId="505accc5-838e-4638-bb31-cd58a6e6a31b" providerId="ADAL" clId="{B1756B15-08A4-4BA6-B646-BEE7E923B000}" dt="2025-03-17T15:35:41.753" v="608" actId="478"/>
          <ac:picMkLst>
            <pc:docMk/>
            <pc:sldMk cId="88623169" sldId="507"/>
            <ac:picMk id="4" creationId="{D7FE9889-DE76-8262-D8C9-3D404DA02A98}"/>
          </ac:picMkLst>
        </pc:picChg>
        <pc:picChg chg="del">
          <ac:chgData name="Valeria Panina" userId="505accc5-838e-4638-bb31-cd58a6e6a31b" providerId="ADAL" clId="{B1756B15-08A4-4BA6-B646-BEE7E923B000}" dt="2025-03-17T15:21:07.124" v="582" actId="478"/>
          <ac:picMkLst>
            <pc:docMk/>
            <pc:sldMk cId="88623169" sldId="507"/>
            <ac:picMk id="5" creationId="{E050A0F5-FFD9-1A62-96CE-596260180AFB}"/>
          </ac:picMkLst>
        </pc:picChg>
        <pc:picChg chg="add del">
          <ac:chgData name="Valeria Panina" userId="505accc5-838e-4638-bb31-cd58a6e6a31b" providerId="ADAL" clId="{B1756B15-08A4-4BA6-B646-BEE7E923B000}" dt="2025-03-18T07:46:38.409" v="624" actId="478"/>
          <ac:picMkLst>
            <pc:docMk/>
            <pc:sldMk cId="88623169" sldId="507"/>
            <ac:picMk id="7" creationId="{7761A7A2-3FD7-5F5A-2EAD-9C74EF914CF9}"/>
          </ac:picMkLst>
        </pc:picChg>
        <pc:picChg chg="add del mod modCrop">
          <ac:chgData name="Valeria Panina" userId="505accc5-838e-4638-bb31-cd58a6e6a31b" providerId="ADAL" clId="{B1756B15-08A4-4BA6-B646-BEE7E923B000}" dt="2025-03-18T08:34:29.550" v="629" actId="478"/>
          <ac:picMkLst>
            <pc:docMk/>
            <pc:sldMk cId="88623169" sldId="507"/>
            <ac:picMk id="9" creationId="{DB89BFF3-380A-4A6A-BBDF-CD5674B7E109}"/>
          </ac:picMkLst>
        </pc:picChg>
        <pc:picChg chg="add">
          <ac:chgData name="Valeria Panina" userId="505accc5-838e-4638-bb31-cd58a6e6a31b" providerId="ADAL" clId="{B1756B15-08A4-4BA6-B646-BEE7E923B000}" dt="2025-03-18T08:34:30.688" v="630" actId="22"/>
          <ac:picMkLst>
            <pc:docMk/>
            <pc:sldMk cId="88623169" sldId="507"/>
            <ac:picMk id="11" creationId="{D76A81CB-A82C-153E-3FE5-839D00CAD0CF}"/>
          </ac:picMkLst>
        </pc:picChg>
      </pc:sldChg>
      <pc:sldChg chg="addSp delSp modSp mod modAnim">
        <pc:chgData name="Valeria Panina" userId="505accc5-838e-4638-bb31-cd58a6e6a31b" providerId="ADAL" clId="{B1756B15-08A4-4BA6-B646-BEE7E923B000}" dt="2025-03-17T15:23:30.431" v="607"/>
        <pc:sldMkLst>
          <pc:docMk/>
          <pc:sldMk cId="3421477896" sldId="510"/>
        </pc:sldMkLst>
        <pc:spChg chg="mod">
          <ac:chgData name="Valeria Panina" userId="505accc5-838e-4638-bb31-cd58a6e6a31b" providerId="ADAL" clId="{B1756B15-08A4-4BA6-B646-BEE7E923B000}" dt="2025-03-17T14:57:55.130" v="449" actId="1076"/>
          <ac:spMkLst>
            <pc:docMk/>
            <pc:sldMk cId="3421477896" sldId="510"/>
            <ac:spMk id="2" creationId="{EE7D8974-6451-BE4D-1D7E-BF83121D9CD9}"/>
          </ac:spMkLst>
        </pc:spChg>
        <pc:spChg chg="add mod">
          <ac:chgData name="Valeria Panina" userId="505accc5-838e-4638-bb31-cd58a6e6a31b" providerId="ADAL" clId="{B1756B15-08A4-4BA6-B646-BEE7E923B000}" dt="2025-03-17T15:01:00.101" v="497" actId="13822"/>
          <ac:spMkLst>
            <pc:docMk/>
            <pc:sldMk cId="3421477896" sldId="510"/>
            <ac:spMk id="5" creationId="{0B5BCB59-CA70-0422-8039-DE04A10E3E90}"/>
          </ac:spMkLst>
        </pc:spChg>
        <pc:spChg chg="mod">
          <ac:chgData name="Valeria Panina" userId="505accc5-838e-4638-bb31-cd58a6e6a31b" providerId="ADAL" clId="{B1756B15-08A4-4BA6-B646-BEE7E923B000}" dt="2025-03-17T15:23:18.422" v="606" actId="20577"/>
          <ac:spMkLst>
            <pc:docMk/>
            <pc:sldMk cId="3421477896" sldId="510"/>
            <ac:spMk id="11" creationId="{F5D04882-4CE3-B637-439A-E1793E43EB52}"/>
          </ac:spMkLst>
        </pc:spChg>
        <pc:picChg chg="add mod modCrop">
          <ac:chgData name="Valeria Panina" userId="505accc5-838e-4638-bb31-cd58a6e6a31b" providerId="ADAL" clId="{B1756B15-08A4-4BA6-B646-BEE7E923B000}" dt="2025-03-17T15:00:12.693" v="485" actId="1076"/>
          <ac:picMkLst>
            <pc:docMk/>
            <pc:sldMk cId="3421477896" sldId="510"/>
            <ac:picMk id="4" creationId="{CEC8063B-32C1-529B-B571-7913C24FF32E}"/>
          </ac:picMkLst>
        </pc:picChg>
        <pc:picChg chg="add del mod">
          <ac:chgData name="Valeria Panina" userId="505accc5-838e-4638-bb31-cd58a6e6a31b" providerId="ADAL" clId="{B1756B15-08A4-4BA6-B646-BEE7E923B000}" dt="2025-03-17T15:09:04.593" v="501" actId="22"/>
          <ac:picMkLst>
            <pc:docMk/>
            <pc:sldMk cId="3421477896" sldId="510"/>
            <ac:picMk id="7" creationId="{19328F83-ADDF-0378-1E71-E0D596029580}"/>
          </ac:picMkLst>
        </pc:picChg>
        <pc:picChg chg="add mod modCrop">
          <ac:chgData name="Valeria Panina" userId="505accc5-838e-4638-bb31-cd58a6e6a31b" providerId="ADAL" clId="{B1756B15-08A4-4BA6-B646-BEE7E923B000}" dt="2025-03-17T15:09:29.513" v="507" actId="1076"/>
          <ac:picMkLst>
            <pc:docMk/>
            <pc:sldMk cId="3421477896" sldId="510"/>
            <ac:picMk id="9" creationId="{E426EE3A-3E60-BF58-C567-8B88F4326D50}"/>
          </ac:picMkLst>
        </pc:picChg>
        <pc:picChg chg="del">
          <ac:chgData name="Valeria Panina" userId="505accc5-838e-4638-bb31-cd58a6e6a31b" providerId="ADAL" clId="{B1756B15-08A4-4BA6-B646-BEE7E923B000}" dt="2025-03-17T14:56:54.098" v="417" actId="478"/>
          <ac:picMkLst>
            <pc:docMk/>
            <pc:sldMk cId="3421477896" sldId="510"/>
            <ac:picMk id="12" creationId="{9B9C9FD6-7E94-434C-5B71-69F5875A9DC8}"/>
          </ac:picMkLst>
        </pc:picChg>
        <pc:picChg chg="add mod">
          <ac:chgData name="Valeria Panina" userId="505accc5-838e-4638-bb31-cd58a6e6a31b" providerId="ADAL" clId="{B1756B15-08A4-4BA6-B646-BEE7E923B000}" dt="2025-03-17T15:09:58.795" v="513" actId="1076"/>
          <ac:picMkLst>
            <pc:docMk/>
            <pc:sldMk cId="3421477896" sldId="510"/>
            <ac:picMk id="13" creationId="{3BD5796D-11D1-BA9F-706E-4146AC00B15A}"/>
          </ac:picMkLst>
        </pc:picChg>
        <pc:picChg chg="add mod">
          <ac:chgData name="Valeria Panina" userId="505accc5-838e-4638-bb31-cd58a6e6a31b" providerId="ADAL" clId="{B1756B15-08A4-4BA6-B646-BEE7E923B000}" dt="2025-03-17T15:13:29.815" v="519" actId="14100"/>
          <ac:picMkLst>
            <pc:docMk/>
            <pc:sldMk cId="3421477896" sldId="510"/>
            <ac:picMk id="15" creationId="{80C5F1E3-2400-1AE7-3A78-A4F5DE7D4A29}"/>
          </ac:picMkLst>
        </pc:picChg>
      </pc:sldChg>
      <pc:sldChg chg="addSp delSp modSp mod">
        <pc:chgData name="Valeria Panina" userId="505accc5-838e-4638-bb31-cd58a6e6a31b" providerId="ADAL" clId="{B1756B15-08A4-4BA6-B646-BEE7E923B000}" dt="2025-03-17T15:20:57.303" v="581" actId="1076"/>
        <pc:sldMkLst>
          <pc:docMk/>
          <pc:sldMk cId="2730591871" sldId="524"/>
        </pc:sldMkLst>
        <pc:spChg chg="mod">
          <ac:chgData name="Valeria Panina" userId="505accc5-838e-4638-bb31-cd58a6e6a31b" providerId="ADAL" clId="{B1756B15-08A4-4BA6-B646-BEE7E923B000}" dt="2025-03-17T15:20:03.380" v="564" actId="14100"/>
          <ac:spMkLst>
            <pc:docMk/>
            <pc:sldMk cId="2730591871" sldId="524"/>
            <ac:spMk id="2" creationId="{49EA28F4-D4C8-3A6B-9514-E1421A27C3AC}"/>
          </ac:spMkLst>
        </pc:spChg>
        <pc:spChg chg="mod">
          <ac:chgData name="Valeria Panina" userId="505accc5-838e-4638-bb31-cd58a6e6a31b" providerId="ADAL" clId="{B1756B15-08A4-4BA6-B646-BEE7E923B000}" dt="2025-03-17T15:20:23.426" v="570" actId="1076"/>
          <ac:spMkLst>
            <pc:docMk/>
            <pc:sldMk cId="2730591871" sldId="524"/>
            <ac:spMk id="5" creationId="{5D3A4C4B-B2A2-097B-DD46-0F1C2F03B09F}"/>
          </ac:spMkLst>
        </pc:spChg>
        <pc:spChg chg="mod">
          <ac:chgData name="Valeria Panina" userId="505accc5-838e-4638-bb31-cd58a6e6a31b" providerId="ADAL" clId="{B1756B15-08A4-4BA6-B646-BEE7E923B000}" dt="2025-03-17T15:20:57.303" v="581" actId="1076"/>
          <ac:spMkLst>
            <pc:docMk/>
            <pc:sldMk cId="2730591871" sldId="524"/>
            <ac:spMk id="7" creationId="{DD14741E-7C0C-FC63-856D-F0D688029176}"/>
          </ac:spMkLst>
        </pc:spChg>
        <pc:spChg chg="del mod">
          <ac:chgData name="Valeria Panina" userId="505accc5-838e-4638-bb31-cd58a6e6a31b" providerId="ADAL" clId="{B1756B15-08A4-4BA6-B646-BEE7E923B000}" dt="2025-03-17T15:14:27.225" v="523" actId="478"/>
          <ac:spMkLst>
            <pc:docMk/>
            <pc:sldMk cId="2730591871" sldId="524"/>
            <ac:spMk id="10" creationId="{8743808D-95EA-1558-FEA5-E6B0DC63E7EC}"/>
          </ac:spMkLst>
        </pc:spChg>
        <pc:spChg chg="mod">
          <ac:chgData name="Valeria Panina" userId="505accc5-838e-4638-bb31-cd58a6e6a31b" providerId="ADAL" clId="{B1756B15-08A4-4BA6-B646-BEE7E923B000}" dt="2025-03-17T15:20:51.821" v="579" actId="1076"/>
          <ac:spMkLst>
            <pc:docMk/>
            <pc:sldMk cId="2730591871" sldId="524"/>
            <ac:spMk id="11" creationId="{2A92F3F9-163D-815F-EC0B-8DD34F661546}"/>
          </ac:spMkLst>
        </pc:spChg>
        <pc:picChg chg="del">
          <ac:chgData name="Valeria Panina" userId="505accc5-838e-4638-bb31-cd58a6e6a31b" providerId="ADAL" clId="{B1756B15-08A4-4BA6-B646-BEE7E923B000}" dt="2025-03-17T15:14:09.411" v="520" actId="478"/>
          <ac:picMkLst>
            <pc:docMk/>
            <pc:sldMk cId="2730591871" sldId="524"/>
            <ac:picMk id="4" creationId="{D78BEA8B-E429-1B75-312E-7AF4FE55415F}"/>
          </ac:picMkLst>
        </pc:picChg>
        <pc:picChg chg="add mod">
          <ac:chgData name="Valeria Panina" userId="505accc5-838e-4638-bb31-cd58a6e6a31b" providerId="ADAL" clId="{B1756B15-08A4-4BA6-B646-BEE7E923B000}" dt="2025-03-17T15:20:30.239" v="573" actId="14100"/>
          <ac:picMkLst>
            <pc:docMk/>
            <pc:sldMk cId="2730591871" sldId="524"/>
            <ac:picMk id="6" creationId="{719826DB-F139-6007-099C-3D4011D0C9E6}"/>
          </ac:picMkLst>
        </pc:picChg>
        <pc:picChg chg="add mod">
          <ac:chgData name="Valeria Panina" userId="505accc5-838e-4638-bb31-cd58a6e6a31b" providerId="ADAL" clId="{B1756B15-08A4-4BA6-B646-BEE7E923B000}" dt="2025-03-17T15:20:36.729" v="575" actId="14100"/>
          <ac:picMkLst>
            <pc:docMk/>
            <pc:sldMk cId="2730591871" sldId="524"/>
            <ac:picMk id="9" creationId="{A0B8CBDC-CD3F-E256-05A1-15315E3E4D3A}"/>
          </ac:picMkLst>
        </pc:picChg>
        <pc:picChg chg="add del">
          <ac:chgData name="Valeria Panina" userId="505accc5-838e-4638-bb31-cd58a6e6a31b" providerId="ADAL" clId="{B1756B15-08A4-4BA6-B646-BEE7E923B000}" dt="2025-03-17T15:19:37.337" v="554" actId="478"/>
          <ac:picMkLst>
            <pc:docMk/>
            <pc:sldMk cId="2730591871" sldId="524"/>
            <ac:picMk id="13" creationId="{248A0617-5AB6-0A93-6512-31D16F1FAE87}"/>
          </ac:picMkLst>
        </pc:picChg>
        <pc:picChg chg="add mod">
          <ac:chgData name="Valeria Panina" userId="505accc5-838e-4638-bb31-cd58a6e6a31b" providerId="ADAL" clId="{B1756B15-08A4-4BA6-B646-BEE7E923B000}" dt="2025-03-17T15:20:43.171" v="577" actId="14100"/>
          <ac:picMkLst>
            <pc:docMk/>
            <pc:sldMk cId="2730591871" sldId="524"/>
            <ac:picMk id="15" creationId="{EFA2F4AF-D0AC-9206-1EB4-A513B3B5D58F}"/>
          </ac:picMkLst>
        </pc:picChg>
        <pc:picChg chg="mod">
          <ac:chgData name="Valeria Panina" userId="505accc5-838e-4638-bb31-cd58a6e6a31b" providerId="ADAL" clId="{B1756B15-08A4-4BA6-B646-BEE7E923B000}" dt="2025-03-17T15:20:07.569" v="565" actId="1076"/>
          <ac:picMkLst>
            <pc:docMk/>
            <pc:sldMk cId="2730591871" sldId="524"/>
            <ac:picMk id="1030" creationId="{A7473999-374B-157C-7F0A-704392CFC2F4}"/>
          </ac:picMkLst>
        </pc:picChg>
        <pc:picChg chg="mod">
          <ac:chgData name="Valeria Panina" userId="505accc5-838e-4638-bb31-cd58a6e6a31b" providerId="ADAL" clId="{B1756B15-08A4-4BA6-B646-BEE7E923B000}" dt="2025-03-17T15:20:54.183" v="580" actId="1076"/>
          <ac:picMkLst>
            <pc:docMk/>
            <pc:sldMk cId="2730591871" sldId="524"/>
            <ac:picMk id="1032" creationId="{62E5E4CD-3D56-BCF9-DE03-FAA7C3ED7AEA}"/>
          </ac:picMkLst>
        </pc:picChg>
        <pc:picChg chg="del">
          <ac:chgData name="Valeria Panina" userId="505accc5-838e-4638-bb31-cd58a6e6a31b" providerId="ADAL" clId="{B1756B15-08A4-4BA6-B646-BEE7E923B000}" dt="2025-03-17T15:14:22.539" v="521" actId="478"/>
          <ac:picMkLst>
            <pc:docMk/>
            <pc:sldMk cId="2730591871" sldId="524"/>
            <ac:picMk id="1036" creationId="{030F3D37-28C8-140D-E366-7FA39097330E}"/>
          </ac:picMkLst>
        </pc:picChg>
        <pc:picChg chg="mod">
          <ac:chgData name="Valeria Panina" userId="505accc5-838e-4638-bb31-cd58a6e6a31b" providerId="ADAL" clId="{B1756B15-08A4-4BA6-B646-BEE7E923B000}" dt="2025-03-17T15:20:48.539" v="578" actId="1076"/>
          <ac:picMkLst>
            <pc:docMk/>
            <pc:sldMk cId="2730591871" sldId="524"/>
            <ac:picMk id="1038" creationId="{1C51762B-89A3-7740-6591-B6B231E327B7}"/>
          </ac:picMkLst>
        </pc:picChg>
      </pc:sldChg>
      <pc:sldChg chg="del">
        <pc:chgData name="Valeria Panina" userId="505accc5-838e-4638-bb31-cd58a6e6a31b" providerId="ADAL" clId="{B1756B15-08A4-4BA6-B646-BEE7E923B000}" dt="2025-03-17T12:46:10.112" v="84" actId="2696"/>
        <pc:sldMkLst>
          <pc:docMk/>
          <pc:sldMk cId="3896029603" sldId="538"/>
        </pc:sldMkLst>
      </pc:sldChg>
      <pc:sldChg chg="modSp mod">
        <pc:chgData name="Valeria Panina" userId="505accc5-838e-4638-bb31-cd58a6e6a31b" providerId="ADAL" clId="{B1756B15-08A4-4BA6-B646-BEE7E923B000}" dt="2025-03-18T07:20:50.427" v="623" actId="14100"/>
        <pc:sldMkLst>
          <pc:docMk/>
          <pc:sldMk cId="358241134" sldId="540"/>
        </pc:sldMkLst>
        <pc:spChg chg="mod">
          <ac:chgData name="Valeria Panina" userId="505accc5-838e-4638-bb31-cd58a6e6a31b" providerId="ADAL" clId="{B1756B15-08A4-4BA6-B646-BEE7E923B000}" dt="2025-03-18T07:20:41.354" v="620" actId="1076"/>
          <ac:spMkLst>
            <pc:docMk/>
            <pc:sldMk cId="358241134" sldId="540"/>
            <ac:spMk id="2" creationId="{164D2BEA-659A-B961-4FEE-AF86BE410066}"/>
          </ac:spMkLst>
        </pc:spChg>
        <pc:graphicFrameChg chg="modGraphic">
          <ac:chgData name="Valeria Panina" userId="505accc5-838e-4638-bb31-cd58a6e6a31b" providerId="ADAL" clId="{B1756B15-08A4-4BA6-B646-BEE7E923B000}" dt="2025-03-18T07:20:30.286" v="619" actId="14100"/>
          <ac:graphicFrameMkLst>
            <pc:docMk/>
            <pc:sldMk cId="358241134" sldId="540"/>
            <ac:graphicFrameMk id="5" creationId="{AB5E5E05-149A-3C71-6DBA-979288E86F46}"/>
          </ac:graphicFrameMkLst>
        </pc:graphicFrameChg>
        <pc:picChg chg="mod">
          <ac:chgData name="Valeria Panina" userId="505accc5-838e-4638-bb31-cd58a6e6a31b" providerId="ADAL" clId="{B1756B15-08A4-4BA6-B646-BEE7E923B000}" dt="2025-03-18T07:20:43.192" v="621" actId="1076"/>
          <ac:picMkLst>
            <pc:docMk/>
            <pc:sldMk cId="358241134" sldId="540"/>
            <ac:picMk id="7" creationId="{90B3DEF5-4C9E-E1E2-59E1-71912004CF4E}"/>
          </ac:picMkLst>
        </pc:picChg>
        <pc:picChg chg="mod">
          <ac:chgData name="Valeria Panina" userId="505accc5-838e-4638-bb31-cd58a6e6a31b" providerId="ADAL" clId="{B1756B15-08A4-4BA6-B646-BEE7E923B000}" dt="2025-03-18T07:20:50.427" v="623" actId="14100"/>
          <ac:picMkLst>
            <pc:docMk/>
            <pc:sldMk cId="358241134" sldId="540"/>
            <ac:picMk id="9" creationId="{508D7748-AAB1-CD2F-8E0F-FCC6AB563A6B}"/>
          </ac:picMkLst>
        </pc:picChg>
      </pc:sldChg>
      <pc:sldChg chg="del">
        <pc:chgData name="Valeria Panina" userId="505accc5-838e-4638-bb31-cd58a6e6a31b" providerId="ADAL" clId="{B1756B15-08A4-4BA6-B646-BEE7E923B000}" dt="2025-03-17T12:46:14.621" v="85" actId="2696"/>
        <pc:sldMkLst>
          <pc:docMk/>
          <pc:sldMk cId="4195341663" sldId="542"/>
        </pc:sldMkLst>
      </pc:sldChg>
      <pc:sldChg chg="del">
        <pc:chgData name="Valeria Panina" userId="505accc5-838e-4638-bb31-cd58a6e6a31b" providerId="ADAL" clId="{B1756B15-08A4-4BA6-B646-BEE7E923B000}" dt="2025-03-17T12:45:47.800" v="83" actId="2696"/>
        <pc:sldMkLst>
          <pc:docMk/>
          <pc:sldMk cId="3753698331" sldId="543"/>
        </pc:sldMkLst>
      </pc:sldChg>
    </pc:docChg>
  </pc:docChgLst>
  <pc:docChgLst>
    <pc:chgData name="Renee Wynveen" userId="aa63adf7-1bc0-42db-a45a-4059068a13f5" providerId="ADAL" clId="{10633399-2A9F-4348-A1D9-1B66CCD6FF34}"/>
    <pc:docChg chg="custSel addSld delSld modSld sldOrd">
      <pc:chgData name="Renee Wynveen" userId="aa63adf7-1bc0-42db-a45a-4059068a13f5" providerId="ADAL" clId="{10633399-2A9F-4348-A1D9-1B66CCD6FF34}" dt="2025-03-03T19:23:47.579" v="557" actId="20577"/>
      <pc:docMkLst>
        <pc:docMk/>
      </pc:docMkLst>
      <pc:sldChg chg="addSp delSp modSp mod">
        <pc:chgData name="Renee Wynveen" userId="aa63adf7-1bc0-42db-a45a-4059068a13f5" providerId="ADAL" clId="{10633399-2A9F-4348-A1D9-1B66CCD6FF34}" dt="2025-02-28T10:56:19.247" v="19" actId="1076"/>
        <pc:sldMkLst>
          <pc:docMk/>
          <pc:sldMk cId="196588846" sldId="493"/>
        </pc:sldMkLst>
        <pc:spChg chg="mod">
          <ac:chgData name="Renee Wynveen" userId="aa63adf7-1bc0-42db-a45a-4059068a13f5" providerId="ADAL" clId="{10633399-2A9F-4348-A1D9-1B66CCD6FF34}" dt="2025-02-28T10:50:52.593" v="9" actId="20577"/>
          <ac:spMkLst>
            <pc:docMk/>
            <pc:sldMk cId="196588846" sldId="493"/>
            <ac:spMk id="3" creationId="{D791DC85-A8C4-F9F1-78A9-716F4091D252}"/>
          </ac:spMkLst>
        </pc:spChg>
        <pc:picChg chg="del mod">
          <ac:chgData name="Renee Wynveen" userId="aa63adf7-1bc0-42db-a45a-4059068a13f5" providerId="ADAL" clId="{10633399-2A9F-4348-A1D9-1B66CCD6FF34}" dt="2025-02-28T10:50:54.689" v="11" actId="478"/>
          <ac:picMkLst>
            <pc:docMk/>
            <pc:sldMk cId="196588846" sldId="493"/>
            <ac:picMk id="5" creationId="{1337F0A6-C400-A066-6E38-C028FD776F73}"/>
          </ac:picMkLst>
        </pc:picChg>
        <pc:picChg chg="add del mod">
          <ac:chgData name="Renee Wynveen" userId="aa63adf7-1bc0-42db-a45a-4059068a13f5" providerId="ADAL" clId="{10633399-2A9F-4348-A1D9-1B66CCD6FF34}" dt="2025-02-28T10:55:04.423" v="13" actId="478"/>
          <ac:picMkLst>
            <pc:docMk/>
            <pc:sldMk cId="196588846" sldId="493"/>
            <ac:picMk id="6" creationId="{38849B4F-17EB-7316-4F1D-116DA62A9207}"/>
          </ac:picMkLst>
        </pc:picChg>
        <pc:picChg chg="add mod">
          <ac:chgData name="Renee Wynveen" userId="aa63adf7-1bc0-42db-a45a-4059068a13f5" providerId="ADAL" clId="{10633399-2A9F-4348-A1D9-1B66CCD6FF34}" dt="2025-02-28T10:56:19.247" v="19" actId="1076"/>
          <ac:picMkLst>
            <pc:docMk/>
            <pc:sldMk cId="196588846" sldId="493"/>
            <ac:picMk id="8" creationId="{BF6610FC-DAF5-F946-2ED0-18D015DE32E9}"/>
          </ac:picMkLst>
        </pc:picChg>
      </pc:sldChg>
      <pc:sldChg chg="modSp mod">
        <pc:chgData name="Renee Wynveen" userId="aa63adf7-1bc0-42db-a45a-4059068a13f5" providerId="ADAL" clId="{10633399-2A9F-4348-A1D9-1B66CCD6FF34}" dt="2025-02-28T12:36:22.889" v="114" actId="255"/>
        <pc:sldMkLst>
          <pc:docMk/>
          <pc:sldMk cId="2777699732" sldId="502"/>
        </pc:sldMkLst>
        <pc:spChg chg="mod">
          <ac:chgData name="Renee Wynveen" userId="aa63adf7-1bc0-42db-a45a-4059068a13f5" providerId="ADAL" clId="{10633399-2A9F-4348-A1D9-1B66CCD6FF34}" dt="2025-02-28T10:58:23.126" v="57" actId="20577"/>
          <ac:spMkLst>
            <pc:docMk/>
            <pc:sldMk cId="2777699732" sldId="502"/>
            <ac:spMk id="3" creationId="{2429CEAA-A0D1-C9AD-DF01-94BEA6415D0D}"/>
          </ac:spMkLst>
        </pc:spChg>
        <pc:spChg chg="mod">
          <ac:chgData name="Renee Wynveen" userId="aa63adf7-1bc0-42db-a45a-4059068a13f5" providerId="ADAL" clId="{10633399-2A9F-4348-A1D9-1B66CCD6FF34}" dt="2025-02-28T12:36:22.889" v="114" actId="255"/>
          <ac:spMkLst>
            <pc:docMk/>
            <pc:sldMk cId="2777699732" sldId="502"/>
            <ac:spMk id="6" creationId="{6B922DD6-3EB5-650A-7DE0-467F930E4CB6}"/>
          </ac:spMkLst>
        </pc:spChg>
      </pc:sldChg>
      <pc:sldChg chg="del">
        <pc:chgData name="Renee Wynveen" userId="aa63adf7-1bc0-42db-a45a-4059068a13f5" providerId="ADAL" clId="{10633399-2A9F-4348-A1D9-1B66CCD6FF34}" dt="2025-02-28T10:57:38.407" v="35" actId="47"/>
        <pc:sldMkLst>
          <pc:docMk/>
          <pc:sldMk cId="83853818" sldId="503"/>
        </pc:sldMkLst>
      </pc:sldChg>
      <pc:sldChg chg="delSp modSp new del mod">
        <pc:chgData name="Renee Wynveen" userId="aa63adf7-1bc0-42db-a45a-4059068a13f5" providerId="ADAL" clId="{10633399-2A9F-4348-A1D9-1B66CCD6FF34}" dt="2025-02-28T11:02:47.516" v="111" actId="47"/>
        <pc:sldMkLst>
          <pc:docMk/>
          <pc:sldMk cId="2839980378" sldId="503"/>
        </pc:sldMkLst>
        <pc:spChg chg="mod">
          <ac:chgData name="Renee Wynveen" userId="aa63adf7-1bc0-42db-a45a-4059068a13f5" providerId="ADAL" clId="{10633399-2A9F-4348-A1D9-1B66CCD6FF34}" dt="2025-02-28T10:58:59.574" v="110" actId="20577"/>
          <ac:spMkLst>
            <pc:docMk/>
            <pc:sldMk cId="2839980378" sldId="503"/>
            <ac:spMk id="2" creationId="{906B71C3-84F3-E1F0-477C-25D6540CABFD}"/>
          </ac:spMkLst>
        </pc:spChg>
        <pc:spChg chg="del">
          <ac:chgData name="Renee Wynveen" userId="aa63adf7-1bc0-42db-a45a-4059068a13f5" providerId="ADAL" clId="{10633399-2A9F-4348-A1D9-1B66CCD6FF34}" dt="2025-02-28T10:58:42.345" v="63" actId="478"/>
          <ac:spMkLst>
            <pc:docMk/>
            <pc:sldMk cId="2839980378" sldId="503"/>
            <ac:spMk id="3" creationId="{7AD5F257-73B6-C698-D4DC-83F112709E60}"/>
          </ac:spMkLst>
        </pc:spChg>
        <pc:spChg chg="del">
          <ac:chgData name="Renee Wynveen" userId="aa63adf7-1bc0-42db-a45a-4059068a13f5" providerId="ADAL" clId="{10633399-2A9F-4348-A1D9-1B66CCD6FF34}" dt="2025-02-28T10:58:57.493" v="109" actId="478"/>
          <ac:spMkLst>
            <pc:docMk/>
            <pc:sldMk cId="2839980378" sldId="503"/>
            <ac:spMk id="4" creationId="{CEF14CE1-1DCB-86A9-9904-6E87975F6769}"/>
          </ac:spMkLst>
        </pc:spChg>
      </pc:sldChg>
      <pc:sldChg chg="addSp delSp modSp new mod modClrScheme chgLayout">
        <pc:chgData name="Renee Wynveen" userId="aa63adf7-1bc0-42db-a45a-4059068a13f5" providerId="ADAL" clId="{10633399-2A9F-4348-A1D9-1B66CCD6FF34}" dt="2025-02-28T14:26:53.030" v="180" actId="20577"/>
        <pc:sldMkLst>
          <pc:docMk/>
          <pc:sldMk cId="3773177154" sldId="503"/>
        </pc:sldMkLst>
        <pc:spChg chg="del">
          <ac:chgData name="Renee Wynveen" userId="aa63adf7-1bc0-42db-a45a-4059068a13f5" providerId="ADAL" clId="{10633399-2A9F-4348-A1D9-1B66CCD6FF34}" dt="2025-02-28T12:36:31.174" v="116" actId="478"/>
          <ac:spMkLst>
            <pc:docMk/>
            <pc:sldMk cId="3773177154" sldId="503"/>
            <ac:spMk id="2" creationId="{5AB46AE2-D75D-A269-25AE-AF57426933FD}"/>
          </ac:spMkLst>
        </pc:spChg>
        <pc:spChg chg="del">
          <ac:chgData name="Renee Wynveen" userId="aa63adf7-1bc0-42db-a45a-4059068a13f5" providerId="ADAL" clId="{10633399-2A9F-4348-A1D9-1B66CCD6FF34}" dt="2025-02-28T12:36:32.302" v="117" actId="478"/>
          <ac:spMkLst>
            <pc:docMk/>
            <pc:sldMk cId="3773177154" sldId="503"/>
            <ac:spMk id="3" creationId="{70C2E8FC-D6B0-244E-73A6-5F5C80B82CCA}"/>
          </ac:spMkLst>
        </pc:spChg>
        <pc:spChg chg="del mod">
          <ac:chgData name="Renee Wynveen" userId="aa63adf7-1bc0-42db-a45a-4059068a13f5" providerId="ADAL" clId="{10633399-2A9F-4348-A1D9-1B66CCD6FF34}" dt="2025-02-28T12:36:34.941" v="119" actId="478"/>
          <ac:spMkLst>
            <pc:docMk/>
            <pc:sldMk cId="3773177154" sldId="503"/>
            <ac:spMk id="4" creationId="{F21845F6-A160-94D9-F7D9-25286C3050A7}"/>
          </ac:spMkLst>
        </pc:spChg>
        <pc:spChg chg="add mod">
          <ac:chgData name="Renee Wynveen" userId="aa63adf7-1bc0-42db-a45a-4059068a13f5" providerId="ADAL" clId="{10633399-2A9F-4348-A1D9-1B66CCD6FF34}" dt="2025-02-28T14:26:53.030" v="180" actId="20577"/>
          <ac:spMkLst>
            <pc:docMk/>
            <pc:sldMk cId="3773177154" sldId="503"/>
            <ac:spMk id="6" creationId="{BC98A81F-5E31-DB1C-0737-F86B89F67A08}"/>
          </ac:spMkLst>
        </pc:spChg>
        <pc:spChg chg="add del mod">
          <ac:chgData name="Renee Wynveen" userId="aa63adf7-1bc0-42db-a45a-4059068a13f5" providerId="ADAL" clId="{10633399-2A9F-4348-A1D9-1B66CCD6FF34}" dt="2025-02-28T14:13:02.043" v="122" actId="478"/>
          <ac:spMkLst>
            <pc:docMk/>
            <pc:sldMk cId="3773177154" sldId="503"/>
            <ac:spMk id="10" creationId="{97D1EAD1-B3A2-06CA-E5DD-BF8AF13F307A}"/>
          </ac:spMkLst>
        </pc:spChg>
        <pc:graphicFrameChg chg="add mod ord modGraphic">
          <ac:chgData name="Renee Wynveen" userId="aa63adf7-1bc0-42db-a45a-4059068a13f5" providerId="ADAL" clId="{10633399-2A9F-4348-A1D9-1B66CCD6FF34}" dt="2025-02-28T14:14:27.215" v="165" actId="26606"/>
          <ac:graphicFrameMkLst>
            <pc:docMk/>
            <pc:sldMk cId="3773177154" sldId="503"/>
            <ac:graphicFrameMk id="5" creationId="{59EA220F-942C-E0A3-0569-8789A272145C}"/>
          </ac:graphicFrameMkLst>
        </pc:graphicFrameChg>
      </pc:sldChg>
      <pc:sldChg chg="del">
        <pc:chgData name="Renee Wynveen" userId="aa63adf7-1bc0-42db-a45a-4059068a13f5" providerId="ADAL" clId="{10633399-2A9F-4348-A1D9-1B66CCD6FF34}" dt="2025-02-28T10:57:43.870" v="41" actId="47"/>
        <pc:sldMkLst>
          <pc:docMk/>
          <pc:sldMk cId="3924865835" sldId="504"/>
        </pc:sldMkLst>
      </pc:sldChg>
      <pc:sldChg chg="addSp delSp modSp new mod">
        <pc:chgData name="Renee Wynveen" userId="aa63adf7-1bc0-42db-a45a-4059068a13f5" providerId="ADAL" clId="{10633399-2A9F-4348-A1D9-1B66CCD6FF34}" dt="2025-02-28T14:27:05.992" v="183" actId="1076"/>
        <pc:sldMkLst>
          <pc:docMk/>
          <pc:sldMk cId="4247200572" sldId="504"/>
        </pc:sldMkLst>
        <pc:spChg chg="del">
          <ac:chgData name="Renee Wynveen" userId="aa63adf7-1bc0-42db-a45a-4059068a13f5" providerId="ADAL" clId="{10633399-2A9F-4348-A1D9-1B66CCD6FF34}" dt="2025-02-28T14:25:17.149" v="166" actId="478"/>
          <ac:spMkLst>
            <pc:docMk/>
            <pc:sldMk cId="4247200572" sldId="504"/>
            <ac:spMk id="2" creationId="{D726BD4E-D18B-A2EE-D149-966A77269D6C}"/>
          </ac:spMkLst>
        </pc:spChg>
        <pc:spChg chg="del">
          <ac:chgData name="Renee Wynveen" userId="aa63adf7-1bc0-42db-a45a-4059068a13f5" providerId="ADAL" clId="{10633399-2A9F-4348-A1D9-1B66CCD6FF34}" dt="2025-02-28T14:25:19.621" v="167" actId="478"/>
          <ac:spMkLst>
            <pc:docMk/>
            <pc:sldMk cId="4247200572" sldId="504"/>
            <ac:spMk id="3" creationId="{495642B7-A161-261D-EAB1-DCBDA264D2D2}"/>
          </ac:spMkLst>
        </pc:spChg>
        <pc:spChg chg="add del">
          <ac:chgData name="Renee Wynveen" userId="aa63adf7-1bc0-42db-a45a-4059068a13f5" providerId="ADAL" clId="{10633399-2A9F-4348-A1D9-1B66CCD6FF34}" dt="2025-02-28T14:25:22.505" v="169" actId="478"/>
          <ac:spMkLst>
            <pc:docMk/>
            <pc:sldMk cId="4247200572" sldId="504"/>
            <ac:spMk id="5" creationId="{93B25A3D-E31F-187C-5AA4-00602FE2F903}"/>
          </ac:spMkLst>
        </pc:spChg>
        <pc:spChg chg="add mod">
          <ac:chgData name="Renee Wynveen" userId="aa63adf7-1bc0-42db-a45a-4059068a13f5" providerId="ADAL" clId="{10633399-2A9F-4348-A1D9-1B66CCD6FF34}" dt="2025-02-28T14:27:05.992" v="183" actId="1076"/>
          <ac:spMkLst>
            <pc:docMk/>
            <pc:sldMk cId="4247200572" sldId="504"/>
            <ac:spMk id="12" creationId="{FE13604D-CFF4-FF94-E43A-9B3BD7AB86BE}"/>
          </ac:spMkLst>
        </pc:spChg>
        <pc:graphicFrameChg chg="add del mod">
          <ac:chgData name="Renee Wynveen" userId="aa63adf7-1bc0-42db-a45a-4059068a13f5" providerId="ADAL" clId="{10633399-2A9F-4348-A1D9-1B66CCD6FF34}" dt="2025-02-28T14:25:55.835" v="171" actId="478"/>
          <ac:graphicFrameMkLst>
            <pc:docMk/>
            <pc:sldMk cId="4247200572" sldId="504"/>
            <ac:graphicFrameMk id="6" creationId="{8AF2BD0F-5E5A-52B3-91C6-2FBCBF6C2A73}"/>
          </ac:graphicFrameMkLst>
        </pc:graphicFrameChg>
        <pc:graphicFrameChg chg="add mod modGraphic">
          <ac:chgData name="Renee Wynveen" userId="aa63adf7-1bc0-42db-a45a-4059068a13f5" providerId="ADAL" clId="{10633399-2A9F-4348-A1D9-1B66CCD6FF34}" dt="2025-02-28T14:26:46.039" v="179"/>
          <ac:graphicFrameMkLst>
            <pc:docMk/>
            <pc:sldMk cId="4247200572" sldId="504"/>
            <ac:graphicFrameMk id="7" creationId="{76126A4F-4D0C-AEBD-D017-AE504B859BC8}"/>
          </ac:graphicFrameMkLst>
        </pc:graphicFrameChg>
      </pc:sldChg>
      <pc:sldChg chg="addSp delSp modSp new mod">
        <pc:chgData name="Renee Wynveen" userId="aa63adf7-1bc0-42db-a45a-4059068a13f5" providerId="ADAL" clId="{10633399-2A9F-4348-A1D9-1B66CCD6FF34}" dt="2025-02-28T15:13:28.486" v="211" actId="20577"/>
        <pc:sldMkLst>
          <pc:docMk/>
          <pc:sldMk cId="3779915429" sldId="505"/>
        </pc:sldMkLst>
        <pc:spChg chg="del">
          <ac:chgData name="Renee Wynveen" userId="aa63adf7-1bc0-42db-a45a-4059068a13f5" providerId="ADAL" clId="{10633399-2A9F-4348-A1D9-1B66CCD6FF34}" dt="2025-02-28T15:13:04.205" v="185" actId="478"/>
          <ac:spMkLst>
            <pc:docMk/>
            <pc:sldMk cId="3779915429" sldId="505"/>
            <ac:spMk id="2" creationId="{C3AF3703-833A-6918-BB1B-7C59EBC22A2A}"/>
          </ac:spMkLst>
        </pc:spChg>
        <pc:spChg chg="del">
          <ac:chgData name="Renee Wynveen" userId="aa63adf7-1bc0-42db-a45a-4059068a13f5" providerId="ADAL" clId="{10633399-2A9F-4348-A1D9-1B66CCD6FF34}" dt="2025-02-28T15:13:07.835" v="186" actId="478"/>
          <ac:spMkLst>
            <pc:docMk/>
            <pc:sldMk cId="3779915429" sldId="505"/>
            <ac:spMk id="3" creationId="{C6561C2B-A7D9-A07A-804D-D90BCD0FE905}"/>
          </ac:spMkLst>
        </pc:spChg>
        <pc:spChg chg="add mod">
          <ac:chgData name="Renee Wynveen" userId="aa63adf7-1bc0-42db-a45a-4059068a13f5" providerId="ADAL" clId="{10633399-2A9F-4348-A1D9-1B66CCD6FF34}" dt="2025-02-28T15:13:28.486" v="211" actId="20577"/>
          <ac:spMkLst>
            <pc:docMk/>
            <pc:sldMk cId="3779915429" sldId="505"/>
            <ac:spMk id="9" creationId="{CAB2024D-2A73-34C3-C8B0-18B5DAAC4B25}"/>
          </ac:spMkLst>
        </pc:spChg>
        <pc:graphicFrameChg chg="add mod">
          <ac:chgData name="Renee Wynveen" userId="aa63adf7-1bc0-42db-a45a-4059068a13f5" providerId="ADAL" clId="{10633399-2A9F-4348-A1D9-1B66CCD6FF34}" dt="2025-02-28T15:13:14.939" v="188" actId="26606"/>
          <ac:graphicFrameMkLst>
            <pc:docMk/>
            <pc:sldMk cId="3779915429" sldId="505"/>
            <ac:graphicFrameMk id="4" creationId="{900C1DE8-357A-86B1-1D92-B62E14D37EAD}"/>
          </ac:graphicFrameMkLst>
        </pc:graphicFrameChg>
      </pc:sldChg>
      <pc:sldChg chg="delSp modSp new mod">
        <pc:chgData name="Renee Wynveen" userId="aa63adf7-1bc0-42db-a45a-4059068a13f5" providerId="ADAL" clId="{10633399-2A9F-4348-A1D9-1B66CCD6FF34}" dt="2025-03-03T19:23:47.579" v="557" actId="20577"/>
        <pc:sldMkLst>
          <pc:docMk/>
          <pc:sldMk cId="484174973" sldId="506"/>
        </pc:sldMkLst>
        <pc:spChg chg="mod">
          <ac:chgData name="Renee Wynveen" userId="aa63adf7-1bc0-42db-a45a-4059068a13f5" providerId="ADAL" clId="{10633399-2A9F-4348-A1D9-1B66CCD6FF34}" dt="2025-03-03T19:21:08.951" v="546" actId="14100"/>
          <ac:spMkLst>
            <pc:docMk/>
            <pc:sldMk cId="484174973" sldId="506"/>
            <ac:spMk id="2" creationId="{0563B400-46F7-08B5-802D-C9744D1D5E7D}"/>
          </ac:spMkLst>
        </pc:spChg>
        <pc:spChg chg="del">
          <ac:chgData name="Renee Wynveen" userId="aa63adf7-1bc0-42db-a45a-4059068a13f5" providerId="ADAL" clId="{10633399-2A9F-4348-A1D9-1B66CCD6FF34}" dt="2025-02-28T15:15:21.737" v="216" actId="478"/>
          <ac:spMkLst>
            <pc:docMk/>
            <pc:sldMk cId="484174973" sldId="506"/>
            <ac:spMk id="3" creationId="{940978FC-DBF8-60E0-AD8A-8636AB21FF36}"/>
          </ac:spMkLst>
        </pc:spChg>
        <pc:graphicFrameChg chg="mod modGraphic">
          <ac:chgData name="Renee Wynveen" userId="aa63adf7-1bc0-42db-a45a-4059068a13f5" providerId="ADAL" clId="{10633399-2A9F-4348-A1D9-1B66CCD6FF34}" dt="2025-03-03T19:23:47.579" v="557" actId="20577"/>
          <ac:graphicFrameMkLst>
            <pc:docMk/>
            <pc:sldMk cId="484174973" sldId="506"/>
            <ac:graphicFrameMk id="4" creationId="{54CF119B-8C0D-F708-D88C-D7F957940F1C}"/>
          </ac:graphicFrameMkLst>
        </pc:graphicFrameChg>
      </pc:sldChg>
      <pc:sldChg chg="del">
        <pc:chgData name="Renee Wynveen" userId="aa63adf7-1bc0-42db-a45a-4059068a13f5" providerId="ADAL" clId="{10633399-2A9F-4348-A1D9-1B66CCD6FF34}" dt="2025-02-28T10:57:49.956" v="46" actId="47"/>
        <pc:sldMkLst>
          <pc:docMk/>
          <pc:sldMk cId="2603700829" sldId="506"/>
        </pc:sldMkLst>
      </pc:sldChg>
      <pc:sldChg chg="addSp delSp modSp new mod">
        <pc:chgData name="Renee Wynveen" userId="aa63adf7-1bc0-42db-a45a-4059068a13f5" providerId="ADAL" clId="{10633399-2A9F-4348-A1D9-1B66CCD6FF34}" dt="2025-02-28T15:47:02.638" v="234" actId="1076"/>
        <pc:sldMkLst>
          <pc:docMk/>
          <pc:sldMk cId="88623169" sldId="507"/>
        </pc:sldMkLst>
        <pc:spChg chg="mod">
          <ac:chgData name="Renee Wynveen" userId="aa63adf7-1bc0-42db-a45a-4059068a13f5" providerId="ADAL" clId="{10633399-2A9F-4348-A1D9-1B66CCD6FF34}" dt="2025-02-28T15:46:51.677" v="231" actId="20577"/>
          <ac:spMkLst>
            <pc:docMk/>
            <pc:sldMk cId="88623169" sldId="507"/>
            <ac:spMk id="2" creationId="{E8A3CFFE-1FA0-A6F5-7CDB-E4E33B825ED5}"/>
          </ac:spMkLst>
        </pc:spChg>
        <pc:spChg chg="del">
          <ac:chgData name="Renee Wynveen" userId="aa63adf7-1bc0-42db-a45a-4059068a13f5" providerId="ADAL" clId="{10633399-2A9F-4348-A1D9-1B66CCD6FF34}" dt="2025-02-28T15:46:54.892" v="232" actId="478"/>
          <ac:spMkLst>
            <pc:docMk/>
            <pc:sldMk cId="88623169" sldId="507"/>
            <ac:spMk id="3" creationId="{22647A22-E0B1-B275-C5CB-9D25D3069507}"/>
          </ac:spMkLst>
        </pc:spChg>
        <pc:picChg chg="add mod">
          <ac:chgData name="Renee Wynveen" userId="aa63adf7-1bc0-42db-a45a-4059068a13f5" providerId="ADAL" clId="{10633399-2A9F-4348-A1D9-1B66CCD6FF34}" dt="2025-02-28T15:47:02.638" v="234" actId="1076"/>
          <ac:picMkLst>
            <pc:docMk/>
            <pc:sldMk cId="88623169" sldId="507"/>
            <ac:picMk id="5" creationId="{E050A0F5-FFD9-1A62-96CE-596260180AFB}"/>
          </ac:picMkLst>
        </pc:picChg>
      </pc:sldChg>
      <pc:sldChg chg="new ord">
        <pc:chgData name="Renee Wynveen" userId="aa63adf7-1bc0-42db-a45a-4059068a13f5" providerId="ADAL" clId="{10633399-2A9F-4348-A1D9-1B66CCD6FF34}" dt="2025-03-03T12:42:25.403" v="446"/>
        <pc:sldMkLst>
          <pc:docMk/>
          <pc:sldMk cId="98305727" sldId="508"/>
        </pc:sldMkLst>
      </pc:sldChg>
      <pc:sldChg chg="del">
        <pc:chgData name="Renee Wynveen" userId="aa63adf7-1bc0-42db-a45a-4059068a13f5" providerId="ADAL" clId="{10633399-2A9F-4348-A1D9-1B66CCD6FF34}" dt="2025-02-28T10:57:39.891" v="37" actId="47"/>
        <pc:sldMkLst>
          <pc:docMk/>
          <pc:sldMk cId="421869919" sldId="508"/>
        </pc:sldMkLst>
      </pc:sldChg>
      <pc:sldChg chg="ord">
        <pc:chgData name="Renee Wynveen" userId="aa63adf7-1bc0-42db-a45a-4059068a13f5" providerId="ADAL" clId="{10633399-2A9F-4348-A1D9-1B66CCD6FF34}" dt="2025-03-03T12:42:19.584" v="442"/>
        <pc:sldMkLst>
          <pc:docMk/>
          <pc:sldMk cId="2415208442" sldId="509"/>
        </pc:sldMkLst>
      </pc:sldChg>
      <pc:sldChg chg="del">
        <pc:chgData name="Renee Wynveen" userId="aa63adf7-1bc0-42db-a45a-4059068a13f5" providerId="ADAL" clId="{10633399-2A9F-4348-A1D9-1B66CCD6FF34}" dt="2025-02-28T10:57:39.061" v="36" actId="47"/>
        <pc:sldMkLst>
          <pc:docMk/>
          <pc:sldMk cId="4277634700" sldId="509"/>
        </pc:sldMkLst>
      </pc:sldChg>
      <pc:sldChg chg="modSp new mod">
        <pc:chgData name="Renee Wynveen" userId="aa63adf7-1bc0-42db-a45a-4059068a13f5" providerId="ADAL" clId="{10633399-2A9F-4348-A1D9-1B66CCD6FF34}" dt="2025-03-03T12:21:09.716" v="248" actId="20577"/>
        <pc:sldMkLst>
          <pc:docMk/>
          <pc:sldMk cId="3421477896" sldId="510"/>
        </pc:sldMkLst>
        <pc:spChg chg="mod">
          <ac:chgData name="Renee Wynveen" userId="aa63adf7-1bc0-42db-a45a-4059068a13f5" providerId="ADAL" clId="{10633399-2A9F-4348-A1D9-1B66CCD6FF34}" dt="2025-03-03T12:21:09.716" v="248" actId="20577"/>
          <ac:spMkLst>
            <pc:docMk/>
            <pc:sldMk cId="3421477896" sldId="510"/>
            <ac:spMk id="2" creationId="{EE7D8974-6451-BE4D-1D7E-BF83121D9CD9}"/>
          </ac:spMkLst>
        </pc:spChg>
      </pc:sldChg>
      <pc:sldChg chg="modSp new del mod">
        <pc:chgData name="Renee Wynveen" userId="aa63adf7-1bc0-42db-a45a-4059068a13f5" providerId="ADAL" clId="{10633399-2A9F-4348-A1D9-1B66CCD6FF34}" dt="2025-03-03T15:21:41.740" v="447" actId="47"/>
        <pc:sldMkLst>
          <pc:docMk/>
          <pc:sldMk cId="555983485" sldId="511"/>
        </pc:sldMkLst>
        <pc:spChg chg="mod">
          <ac:chgData name="Renee Wynveen" userId="aa63adf7-1bc0-42db-a45a-4059068a13f5" providerId="ADAL" clId="{10633399-2A9F-4348-A1D9-1B66CCD6FF34}" dt="2025-03-03T12:21:52.599" v="255" actId="20577"/>
          <ac:spMkLst>
            <pc:docMk/>
            <pc:sldMk cId="555983485" sldId="511"/>
            <ac:spMk id="2" creationId="{00FAD44C-CF9B-F6BF-2BC1-A7006EC69565}"/>
          </ac:spMkLst>
        </pc:spChg>
      </pc:sldChg>
      <pc:sldChg chg="modSp new mod">
        <pc:chgData name="Renee Wynveen" userId="aa63adf7-1bc0-42db-a45a-4059068a13f5" providerId="ADAL" clId="{10633399-2A9F-4348-A1D9-1B66CCD6FF34}" dt="2025-03-03T15:23:36.301" v="542" actId="20577"/>
        <pc:sldMkLst>
          <pc:docMk/>
          <pc:sldMk cId="2925777368" sldId="512"/>
        </pc:sldMkLst>
        <pc:spChg chg="mod">
          <ac:chgData name="Renee Wynveen" userId="aa63adf7-1bc0-42db-a45a-4059068a13f5" providerId="ADAL" clId="{10633399-2A9F-4348-A1D9-1B66CCD6FF34}" dt="2025-03-03T15:23:36.301" v="542" actId="20577"/>
          <ac:spMkLst>
            <pc:docMk/>
            <pc:sldMk cId="2925777368" sldId="512"/>
            <ac:spMk id="2" creationId="{23A2DC0E-B8B2-C599-AA90-60D9233F6A8F}"/>
          </ac:spMkLst>
        </pc:spChg>
        <pc:spChg chg="mod">
          <ac:chgData name="Renee Wynveen" userId="aa63adf7-1bc0-42db-a45a-4059068a13f5" providerId="ADAL" clId="{10633399-2A9F-4348-A1D9-1B66CCD6FF34}" dt="2025-03-03T15:23:28.668" v="514" actId="14100"/>
          <ac:spMkLst>
            <pc:docMk/>
            <pc:sldMk cId="2925777368" sldId="512"/>
            <ac:spMk id="3" creationId="{AAC5196C-573F-105C-B788-8A7FB321665D}"/>
          </ac:spMkLst>
        </pc:spChg>
      </pc:sldChg>
      <pc:sldChg chg="del">
        <pc:chgData name="Renee Wynveen" userId="aa63adf7-1bc0-42db-a45a-4059068a13f5" providerId="ADAL" clId="{10633399-2A9F-4348-A1D9-1B66CCD6FF34}" dt="2025-02-28T10:57:44.646" v="42" actId="47"/>
        <pc:sldMkLst>
          <pc:docMk/>
          <pc:sldMk cId="1007210109" sldId="515"/>
        </pc:sldMkLst>
      </pc:sldChg>
      <pc:sldChg chg="del">
        <pc:chgData name="Renee Wynveen" userId="aa63adf7-1bc0-42db-a45a-4059068a13f5" providerId="ADAL" clId="{10633399-2A9F-4348-A1D9-1B66CCD6FF34}" dt="2025-02-28T10:57:43.177" v="40" actId="47"/>
        <pc:sldMkLst>
          <pc:docMk/>
          <pc:sldMk cId="2781725938" sldId="517"/>
        </pc:sldMkLst>
      </pc:sldChg>
      <pc:sldChg chg="del">
        <pc:chgData name="Renee Wynveen" userId="aa63adf7-1bc0-42db-a45a-4059068a13f5" providerId="ADAL" clId="{10633399-2A9F-4348-A1D9-1B66CCD6FF34}" dt="2025-02-28T10:57:46.091" v="43" actId="47"/>
        <pc:sldMkLst>
          <pc:docMk/>
          <pc:sldMk cId="3070513937" sldId="518"/>
        </pc:sldMkLst>
      </pc:sldChg>
      <pc:sldChg chg="del">
        <pc:chgData name="Renee Wynveen" userId="aa63adf7-1bc0-42db-a45a-4059068a13f5" providerId="ADAL" clId="{10633399-2A9F-4348-A1D9-1B66CCD6FF34}" dt="2025-02-28T10:57:46.618" v="44" actId="47"/>
        <pc:sldMkLst>
          <pc:docMk/>
          <pc:sldMk cId="3791672917" sldId="519"/>
        </pc:sldMkLst>
      </pc:sldChg>
      <pc:sldChg chg="del">
        <pc:chgData name="Renee Wynveen" userId="aa63adf7-1bc0-42db-a45a-4059068a13f5" providerId="ADAL" clId="{10633399-2A9F-4348-A1D9-1B66CCD6FF34}" dt="2025-02-28T10:57:48.083" v="45" actId="47"/>
        <pc:sldMkLst>
          <pc:docMk/>
          <pc:sldMk cId="4270232842" sldId="520"/>
        </pc:sldMkLst>
      </pc:sldChg>
      <pc:sldChg chg="del">
        <pc:chgData name="Renee Wynveen" userId="aa63adf7-1bc0-42db-a45a-4059068a13f5" providerId="ADAL" clId="{10633399-2A9F-4348-A1D9-1B66CCD6FF34}" dt="2025-02-28T10:57:40.880" v="38" actId="47"/>
        <pc:sldMkLst>
          <pc:docMk/>
          <pc:sldMk cId="3912794168" sldId="521"/>
        </pc:sldMkLst>
      </pc:sldChg>
      <pc:sldChg chg="del">
        <pc:chgData name="Renee Wynveen" userId="aa63adf7-1bc0-42db-a45a-4059068a13f5" providerId="ADAL" clId="{10633399-2A9F-4348-A1D9-1B66CCD6FF34}" dt="2025-02-28T10:57:41.889" v="39" actId="47"/>
        <pc:sldMkLst>
          <pc:docMk/>
          <pc:sldMk cId="1946404796" sldId="522"/>
        </pc:sldMkLst>
      </pc:sldChg>
    </pc:docChg>
  </pc:docChgLst>
  <pc:docChgLst>
    <pc:chgData name="Renee Wynveen" userId="aa63adf7-1bc0-42db-a45a-4059068a13f5" providerId="ADAL" clId="{D9F73F8A-65EF-4513-8030-D8EF2D15CED7}"/>
    <pc:docChg chg="custSel addSld modSld">
      <pc:chgData name="Renee Wynveen" userId="aa63adf7-1bc0-42db-a45a-4059068a13f5" providerId="ADAL" clId="{D9F73F8A-65EF-4513-8030-D8EF2D15CED7}" dt="2025-03-17T17:02:00.999" v="41" actId="14100"/>
      <pc:docMkLst>
        <pc:docMk/>
      </pc:docMkLst>
      <pc:sldChg chg="addSp delSp modSp new mod modClrScheme chgLayout">
        <pc:chgData name="Renee Wynveen" userId="aa63adf7-1bc0-42db-a45a-4059068a13f5" providerId="ADAL" clId="{D9F73F8A-65EF-4513-8030-D8EF2D15CED7}" dt="2025-03-17T17:02:00.999" v="41" actId="14100"/>
        <pc:sldMkLst>
          <pc:docMk/>
          <pc:sldMk cId="358241134" sldId="540"/>
        </pc:sldMkLst>
        <pc:spChg chg="mod">
          <ac:chgData name="Renee Wynveen" userId="aa63adf7-1bc0-42db-a45a-4059068a13f5" providerId="ADAL" clId="{D9F73F8A-65EF-4513-8030-D8EF2D15CED7}" dt="2025-03-17T17:01:19.836" v="33" actId="14100"/>
          <ac:spMkLst>
            <pc:docMk/>
            <pc:sldMk cId="358241134" sldId="540"/>
            <ac:spMk id="2" creationId="{164D2BEA-659A-B961-4FEE-AF86BE410066}"/>
          </ac:spMkLst>
        </pc:spChg>
        <pc:spChg chg="del">
          <ac:chgData name="Renee Wynveen" userId="aa63adf7-1bc0-42db-a45a-4059068a13f5" providerId="ADAL" clId="{D9F73F8A-65EF-4513-8030-D8EF2D15CED7}" dt="2025-03-17T17:00:18.830" v="22" actId="478"/>
          <ac:spMkLst>
            <pc:docMk/>
            <pc:sldMk cId="358241134" sldId="540"/>
            <ac:spMk id="3" creationId="{50BAFD87-9FBB-DB9C-52F2-493A0E79D023}"/>
          </ac:spMkLst>
        </pc:spChg>
        <pc:spChg chg="del">
          <ac:chgData name="Renee Wynveen" userId="aa63adf7-1bc0-42db-a45a-4059068a13f5" providerId="ADAL" clId="{D9F73F8A-65EF-4513-8030-D8EF2D15CED7}" dt="2025-03-17T17:00:20.037" v="23"/>
          <ac:spMkLst>
            <pc:docMk/>
            <pc:sldMk cId="358241134" sldId="540"/>
            <ac:spMk id="4" creationId="{6FBE96B2-6A37-A7B9-1600-8BA2C0027278}"/>
          </ac:spMkLst>
        </pc:spChg>
        <pc:spChg chg="add del mod">
          <ac:chgData name="Renee Wynveen" userId="aa63adf7-1bc0-42db-a45a-4059068a13f5" providerId="ADAL" clId="{D9F73F8A-65EF-4513-8030-D8EF2D15CED7}" dt="2025-03-17T17:00:30.788" v="25" actId="478"/>
          <ac:spMkLst>
            <pc:docMk/>
            <pc:sldMk cId="358241134" sldId="540"/>
            <ac:spMk id="10" creationId="{4CB256CE-9779-304B-D3AF-FEDB793245BB}"/>
          </ac:spMkLst>
        </pc:spChg>
        <pc:graphicFrameChg chg="add mod modGraphic">
          <ac:chgData name="Renee Wynveen" userId="aa63adf7-1bc0-42db-a45a-4059068a13f5" providerId="ADAL" clId="{D9F73F8A-65EF-4513-8030-D8EF2D15CED7}" dt="2025-03-17T17:00:26.430" v="24" actId="26606"/>
          <ac:graphicFrameMkLst>
            <pc:docMk/>
            <pc:sldMk cId="358241134" sldId="540"/>
            <ac:graphicFrameMk id="5" creationId="{AB5E5E05-149A-3C71-6DBA-979288E86F46}"/>
          </ac:graphicFrameMkLst>
        </pc:graphicFrameChg>
        <pc:picChg chg="add mod">
          <ac:chgData name="Renee Wynveen" userId="aa63adf7-1bc0-42db-a45a-4059068a13f5" providerId="ADAL" clId="{D9F73F8A-65EF-4513-8030-D8EF2D15CED7}" dt="2025-03-17T17:01:28.562" v="35" actId="1076"/>
          <ac:picMkLst>
            <pc:docMk/>
            <pc:sldMk cId="358241134" sldId="540"/>
            <ac:picMk id="7" creationId="{90B3DEF5-4C9E-E1E2-59E1-71912004CF4E}"/>
          </ac:picMkLst>
        </pc:picChg>
        <pc:picChg chg="add mod">
          <ac:chgData name="Renee Wynveen" userId="aa63adf7-1bc0-42db-a45a-4059068a13f5" providerId="ADAL" clId="{D9F73F8A-65EF-4513-8030-D8EF2D15CED7}" dt="2025-03-17T17:02:00.999" v="41" actId="14100"/>
          <ac:picMkLst>
            <pc:docMk/>
            <pc:sldMk cId="358241134" sldId="540"/>
            <ac:picMk id="9" creationId="{508D7748-AAB1-CD2F-8E0F-FCC6AB563A6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7ACCD-4AA0-46A2-BE0B-2DD3A3EFC0C2}"/>
              </a:ext>
            </a:extLst>
          </p:cNvPr>
          <p:cNvSpPr>
            <a:spLocks noGrp="1"/>
          </p:cNvSpPr>
          <p:nvPr>
            <p:ph type="hdr" sz="quarter"/>
          </p:nvPr>
        </p:nvSpPr>
        <p:spPr>
          <a:xfrm>
            <a:off x="0" y="0"/>
            <a:ext cx="3038489" cy="465116"/>
          </a:xfrm>
          <a:prstGeom prst="rect">
            <a:avLst/>
          </a:prstGeom>
        </p:spPr>
        <p:txBody>
          <a:bodyPr vert="horz" lIns="96350" tIns="48175" rIns="96350" bIns="48175" rtlCol="0"/>
          <a:lstStyle>
            <a:lvl1pPr algn="l" eaLnBrk="1" fontAlgn="auto" hangingPunct="1">
              <a:spcBef>
                <a:spcPts val="0"/>
              </a:spcBef>
              <a:spcAft>
                <a:spcPts val="0"/>
              </a:spcAft>
              <a:defRPr sz="1300">
                <a:latin typeface="+mn-lt"/>
              </a:defRPr>
            </a:lvl1pPr>
          </a:lstStyle>
          <a:p>
            <a:pPr>
              <a:defRPr/>
            </a:pPr>
            <a:endParaRPr lang="en-GB"/>
          </a:p>
        </p:txBody>
      </p:sp>
      <p:sp>
        <p:nvSpPr>
          <p:cNvPr id="3" name="Date Placeholder 2">
            <a:extLst>
              <a:ext uri="{FF2B5EF4-FFF2-40B4-BE49-F238E27FC236}">
                <a16:creationId xmlns:a16="http://schemas.microsoft.com/office/drawing/2014/main" id="{AE5CC5F9-08A5-4D9B-B700-DBAC653681BA}"/>
              </a:ext>
            </a:extLst>
          </p:cNvPr>
          <p:cNvSpPr>
            <a:spLocks noGrp="1"/>
          </p:cNvSpPr>
          <p:nvPr>
            <p:ph type="dt" sz="quarter" idx="1"/>
          </p:nvPr>
        </p:nvSpPr>
        <p:spPr>
          <a:xfrm>
            <a:off x="3970292" y="0"/>
            <a:ext cx="3038489" cy="465116"/>
          </a:xfrm>
          <a:prstGeom prst="rect">
            <a:avLst/>
          </a:prstGeom>
        </p:spPr>
        <p:txBody>
          <a:bodyPr vert="horz" lIns="96350" tIns="48175" rIns="96350" bIns="48175" rtlCol="0"/>
          <a:lstStyle>
            <a:lvl1pPr algn="r" eaLnBrk="1" fontAlgn="auto" hangingPunct="1">
              <a:spcBef>
                <a:spcPts val="0"/>
              </a:spcBef>
              <a:spcAft>
                <a:spcPts val="0"/>
              </a:spcAft>
              <a:defRPr sz="1300">
                <a:latin typeface="+mn-lt"/>
              </a:defRPr>
            </a:lvl1pPr>
          </a:lstStyle>
          <a:p>
            <a:pPr>
              <a:defRPr/>
            </a:pPr>
            <a:fld id="{A4EC328D-B7A1-49CB-B5A2-5192848AE60F}" type="datetimeFigureOut">
              <a:rPr lang="en-GB"/>
              <a:pPr>
                <a:defRPr/>
              </a:pPr>
              <a:t>26/03/2025</a:t>
            </a:fld>
            <a:endParaRPr lang="en-GB"/>
          </a:p>
        </p:txBody>
      </p:sp>
      <p:sp>
        <p:nvSpPr>
          <p:cNvPr id="4" name="Footer Placeholder 3">
            <a:extLst>
              <a:ext uri="{FF2B5EF4-FFF2-40B4-BE49-F238E27FC236}">
                <a16:creationId xmlns:a16="http://schemas.microsoft.com/office/drawing/2014/main" id="{1FF1D425-19F6-46D8-8A61-F70E991ABF62}"/>
              </a:ext>
            </a:extLst>
          </p:cNvPr>
          <p:cNvSpPr>
            <a:spLocks noGrp="1"/>
          </p:cNvSpPr>
          <p:nvPr>
            <p:ph type="ftr" sz="quarter" idx="2"/>
          </p:nvPr>
        </p:nvSpPr>
        <p:spPr>
          <a:xfrm>
            <a:off x="0" y="8829808"/>
            <a:ext cx="3038489" cy="465116"/>
          </a:xfrm>
          <a:prstGeom prst="rect">
            <a:avLst/>
          </a:prstGeom>
        </p:spPr>
        <p:txBody>
          <a:bodyPr vert="horz" lIns="96350" tIns="48175" rIns="96350" bIns="48175" rtlCol="0" anchor="b"/>
          <a:lstStyle>
            <a:lvl1pPr algn="l" eaLnBrk="1" fontAlgn="auto" hangingPunct="1">
              <a:spcBef>
                <a:spcPts val="0"/>
              </a:spcBef>
              <a:spcAft>
                <a:spcPts val="0"/>
              </a:spcAft>
              <a:defRPr sz="1300">
                <a:latin typeface="+mn-lt"/>
              </a:defRPr>
            </a:lvl1pPr>
          </a:lstStyle>
          <a:p>
            <a:pPr>
              <a:defRPr/>
            </a:pPr>
            <a:endParaRPr lang="en-GB"/>
          </a:p>
        </p:txBody>
      </p:sp>
      <p:sp>
        <p:nvSpPr>
          <p:cNvPr id="5" name="Slide Number Placeholder 4">
            <a:extLst>
              <a:ext uri="{FF2B5EF4-FFF2-40B4-BE49-F238E27FC236}">
                <a16:creationId xmlns:a16="http://schemas.microsoft.com/office/drawing/2014/main" id="{35D5FF08-B9C7-4965-9243-729F6E527279}"/>
              </a:ext>
            </a:extLst>
          </p:cNvPr>
          <p:cNvSpPr>
            <a:spLocks noGrp="1"/>
          </p:cNvSpPr>
          <p:nvPr>
            <p:ph type="sldNum" sz="quarter" idx="3"/>
          </p:nvPr>
        </p:nvSpPr>
        <p:spPr>
          <a:xfrm>
            <a:off x="3970292" y="8829808"/>
            <a:ext cx="3038489" cy="465116"/>
          </a:xfrm>
          <a:prstGeom prst="rect">
            <a:avLst/>
          </a:prstGeom>
        </p:spPr>
        <p:txBody>
          <a:bodyPr vert="horz" lIns="96350" tIns="48175" rIns="96350" bIns="48175" rtlCol="0" anchor="b"/>
          <a:lstStyle>
            <a:lvl1pPr algn="r" eaLnBrk="1" fontAlgn="auto" hangingPunct="1">
              <a:spcBef>
                <a:spcPts val="0"/>
              </a:spcBef>
              <a:spcAft>
                <a:spcPts val="0"/>
              </a:spcAft>
              <a:defRPr sz="1300">
                <a:latin typeface="+mn-lt"/>
              </a:defRPr>
            </a:lvl1pPr>
          </a:lstStyle>
          <a:p>
            <a:pPr>
              <a:defRPr/>
            </a:pPr>
            <a:fld id="{CF3FEDCF-2B20-4FB6-AEBD-CCCADEE2184E}"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1DD9E-FCE5-4716-BD34-1545C3AF7BAF}"/>
              </a:ext>
            </a:extLst>
          </p:cNvPr>
          <p:cNvSpPr>
            <a:spLocks noGrp="1"/>
          </p:cNvSpPr>
          <p:nvPr>
            <p:ph type="hdr" sz="quarter"/>
          </p:nvPr>
        </p:nvSpPr>
        <p:spPr>
          <a:xfrm>
            <a:off x="0" y="0"/>
            <a:ext cx="3038489" cy="465116"/>
          </a:xfrm>
          <a:prstGeom prst="rect">
            <a:avLst/>
          </a:prstGeom>
        </p:spPr>
        <p:txBody>
          <a:bodyPr vert="horz" lIns="96350" tIns="48175" rIns="96350" bIns="48175" rtlCol="0"/>
          <a:lstStyle>
            <a:lvl1pPr algn="l" eaLnBrk="1" fontAlgn="auto" hangingPunct="1">
              <a:spcBef>
                <a:spcPts val="0"/>
              </a:spcBef>
              <a:spcAft>
                <a:spcPts val="0"/>
              </a:spcAft>
              <a:defRPr sz="1300">
                <a:latin typeface="+mn-lt"/>
              </a:defRPr>
            </a:lvl1pPr>
          </a:lstStyle>
          <a:p>
            <a:pPr>
              <a:defRPr/>
            </a:pPr>
            <a:endParaRPr lang="en-GB"/>
          </a:p>
        </p:txBody>
      </p:sp>
      <p:sp>
        <p:nvSpPr>
          <p:cNvPr id="3" name="Date Placeholder 2">
            <a:extLst>
              <a:ext uri="{FF2B5EF4-FFF2-40B4-BE49-F238E27FC236}">
                <a16:creationId xmlns:a16="http://schemas.microsoft.com/office/drawing/2014/main" id="{C710D3A3-4EAE-4114-8212-CB7A35E1CF96}"/>
              </a:ext>
            </a:extLst>
          </p:cNvPr>
          <p:cNvSpPr>
            <a:spLocks noGrp="1"/>
          </p:cNvSpPr>
          <p:nvPr>
            <p:ph type="dt" idx="1"/>
          </p:nvPr>
        </p:nvSpPr>
        <p:spPr>
          <a:xfrm>
            <a:off x="3970292" y="0"/>
            <a:ext cx="3038489" cy="465116"/>
          </a:xfrm>
          <a:prstGeom prst="rect">
            <a:avLst/>
          </a:prstGeom>
        </p:spPr>
        <p:txBody>
          <a:bodyPr vert="horz" lIns="96350" tIns="48175" rIns="96350" bIns="48175" rtlCol="0"/>
          <a:lstStyle>
            <a:lvl1pPr algn="r" eaLnBrk="1" fontAlgn="auto" hangingPunct="1">
              <a:spcBef>
                <a:spcPts val="0"/>
              </a:spcBef>
              <a:spcAft>
                <a:spcPts val="0"/>
              </a:spcAft>
              <a:defRPr sz="1300">
                <a:latin typeface="+mn-lt"/>
              </a:defRPr>
            </a:lvl1pPr>
          </a:lstStyle>
          <a:p>
            <a:pPr>
              <a:defRPr/>
            </a:pPr>
            <a:fld id="{4B7CF075-4A11-4A3D-AF09-06F520ABB868}" type="datetimeFigureOut">
              <a:rPr lang="en-GB"/>
              <a:pPr>
                <a:defRPr/>
              </a:pPr>
              <a:t>26/03/2025</a:t>
            </a:fld>
            <a:endParaRPr lang="en-GB"/>
          </a:p>
        </p:txBody>
      </p:sp>
      <p:sp>
        <p:nvSpPr>
          <p:cNvPr id="4" name="Slide Image Placeholder 3">
            <a:extLst>
              <a:ext uri="{FF2B5EF4-FFF2-40B4-BE49-F238E27FC236}">
                <a16:creationId xmlns:a16="http://schemas.microsoft.com/office/drawing/2014/main" id="{794F4E8D-CF92-4F1A-A382-5BF7A6A67DDF}"/>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6350" tIns="48175" rIns="96350" bIns="48175" rtlCol="0" anchor="ctr"/>
          <a:lstStyle/>
          <a:p>
            <a:pPr lvl="0"/>
            <a:endParaRPr lang="en-GB" noProof="0"/>
          </a:p>
        </p:txBody>
      </p:sp>
      <p:sp>
        <p:nvSpPr>
          <p:cNvPr id="5" name="Notes Placeholder 4">
            <a:extLst>
              <a:ext uri="{FF2B5EF4-FFF2-40B4-BE49-F238E27FC236}">
                <a16:creationId xmlns:a16="http://schemas.microsoft.com/office/drawing/2014/main" id="{0FC44CAA-F8AB-4A3E-8ADC-E31E026A8CB1}"/>
              </a:ext>
            </a:extLst>
          </p:cNvPr>
          <p:cNvSpPr>
            <a:spLocks noGrp="1"/>
          </p:cNvSpPr>
          <p:nvPr>
            <p:ph type="body" sz="quarter" idx="3"/>
          </p:nvPr>
        </p:nvSpPr>
        <p:spPr>
          <a:xfrm>
            <a:off x="701689" y="4416382"/>
            <a:ext cx="5607024" cy="4183084"/>
          </a:xfrm>
          <a:prstGeom prst="rect">
            <a:avLst/>
          </a:prstGeom>
        </p:spPr>
        <p:txBody>
          <a:bodyPr vert="horz" lIns="96350" tIns="48175" rIns="96350" bIns="48175"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1026F624-F805-47C8-811F-A7B2A0C76BED}"/>
              </a:ext>
            </a:extLst>
          </p:cNvPr>
          <p:cNvSpPr>
            <a:spLocks noGrp="1"/>
          </p:cNvSpPr>
          <p:nvPr>
            <p:ph type="ftr" sz="quarter" idx="4"/>
          </p:nvPr>
        </p:nvSpPr>
        <p:spPr>
          <a:xfrm>
            <a:off x="0" y="8829808"/>
            <a:ext cx="3038489" cy="465116"/>
          </a:xfrm>
          <a:prstGeom prst="rect">
            <a:avLst/>
          </a:prstGeom>
        </p:spPr>
        <p:txBody>
          <a:bodyPr vert="horz" lIns="96350" tIns="48175" rIns="96350" bIns="48175" rtlCol="0" anchor="b"/>
          <a:lstStyle>
            <a:lvl1pPr algn="l" eaLnBrk="1" fontAlgn="auto" hangingPunct="1">
              <a:spcBef>
                <a:spcPts val="0"/>
              </a:spcBef>
              <a:spcAft>
                <a:spcPts val="0"/>
              </a:spcAft>
              <a:defRPr sz="1300">
                <a:latin typeface="+mn-lt"/>
              </a:defRPr>
            </a:lvl1pPr>
          </a:lstStyle>
          <a:p>
            <a:pPr>
              <a:defRPr/>
            </a:pPr>
            <a:endParaRPr lang="en-GB"/>
          </a:p>
        </p:txBody>
      </p:sp>
      <p:sp>
        <p:nvSpPr>
          <p:cNvPr id="7" name="Slide Number Placeholder 6">
            <a:extLst>
              <a:ext uri="{FF2B5EF4-FFF2-40B4-BE49-F238E27FC236}">
                <a16:creationId xmlns:a16="http://schemas.microsoft.com/office/drawing/2014/main" id="{BB91A8B3-2859-4D4F-917D-E19BCE8A3D7E}"/>
              </a:ext>
            </a:extLst>
          </p:cNvPr>
          <p:cNvSpPr>
            <a:spLocks noGrp="1"/>
          </p:cNvSpPr>
          <p:nvPr>
            <p:ph type="sldNum" sz="quarter" idx="5"/>
          </p:nvPr>
        </p:nvSpPr>
        <p:spPr>
          <a:xfrm>
            <a:off x="3970292" y="8829808"/>
            <a:ext cx="3038489" cy="465116"/>
          </a:xfrm>
          <a:prstGeom prst="rect">
            <a:avLst/>
          </a:prstGeom>
        </p:spPr>
        <p:txBody>
          <a:bodyPr vert="horz" lIns="96350" tIns="48175" rIns="96350" bIns="48175" rtlCol="0" anchor="b"/>
          <a:lstStyle>
            <a:lvl1pPr algn="r" eaLnBrk="1" fontAlgn="auto" hangingPunct="1">
              <a:spcBef>
                <a:spcPts val="0"/>
              </a:spcBef>
              <a:spcAft>
                <a:spcPts val="0"/>
              </a:spcAft>
              <a:defRPr sz="1300">
                <a:latin typeface="+mn-lt"/>
              </a:defRPr>
            </a:lvl1pPr>
          </a:lstStyle>
          <a:p>
            <a:pPr>
              <a:defRPr/>
            </a:pPr>
            <a:fld id="{552DAAA6-35BD-43C7-8AAC-D9D0A32DAA6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4482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670176"/>
            <a:ext cx="6400800" cy="1270992"/>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518594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1459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1926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1">
    <p:bg>
      <p:bgPr>
        <a:solidFill>
          <a:srgbClr val="AF161E"/>
        </a:solidFill>
        <a:effectLst/>
      </p:bgPr>
    </p:bg>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59F49446-BCCD-4D5E-A198-6E9F12541C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309569" y="1223671"/>
            <a:ext cx="5805960" cy="4832837"/>
          </a:xfrm>
          <a:prstGeom prst="rect">
            <a:avLst/>
          </a:prstGeom>
        </p:spPr>
      </p:pic>
      <p:sp>
        <p:nvSpPr>
          <p:cNvPr id="2" name="Titel 1">
            <a:extLst>
              <a:ext uri="{FF2B5EF4-FFF2-40B4-BE49-F238E27FC236}">
                <a16:creationId xmlns:a16="http://schemas.microsoft.com/office/drawing/2014/main" id="{5C0D4FE5-B793-4BD0-B235-9CDBE692A1CD}"/>
              </a:ext>
            </a:extLst>
          </p:cNvPr>
          <p:cNvSpPr>
            <a:spLocks noGrp="1"/>
          </p:cNvSpPr>
          <p:nvPr>
            <p:ph type="title" hasCustomPrompt="1"/>
          </p:nvPr>
        </p:nvSpPr>
        <p:spPr>
          <a:xfrm>
            <a:off x="633600" y="2688000"/>
            <a:ext cx="5072400" cy="1377600"/>
          </a:xfrm>
        </p:spPr>
        <p:txBody>
          <a:bodyPr anchor="b"/>
          <a:lstStyle>
            <a:lvl1pPr>
              <a:defRPr>
                <a:solidFill>
                  <a:schemeClr val="tx1"/>
                </a:solidFill>
              </a:defRPr>
            </a:lvl1pPr>
          </a:lstStyle>
          <a:p>
            <a:r>
              <a:rPr lang="da-DK"/>
              <a:t>Titel of </a:t>
            </a:r>
            <a:r>
              <a:rPr lang="da-DK" err="1"/>
              <a:t>presentation</a:t>
            </a:r>
            <a:br>
              <a:rPr lang="da-DK"/>
            </a:br>
            <a:r>
              <a:rPr lang="da-DK"/>
              <a:t>max. </a:t>
            </a:r>
            <a:r>
              <a:rPr lang="da-DK" err="1"/>
              <a:t>two</a:t>
            </a:r>
            <a:r>
              <a:rPr lang="da-DK"/>
              <a:t> lines</a:t>
            </a:r>
          </a:p>
        </p:txBody>
      </p:sp>
      <p:sp>
        <p:nvSpPr>
          <p:cNvPr id="4" name="Pladsholder til tekst 3">
            <a:extLst>
              <a:ext uri="{FF2B5EF4-FFF2-40B4-BE49-F238E27FC236}">
                <a16:creationId xmlns:a16="http://schemas.microsoft.com/office/drawing/2014/main" id="{6858A45C-806D-4AEB-A7B3-9126745A73A4}"/>
              </a:ext>
            </a:extLst>
          </p:cNvPr>
          <p:cNvSpPr>
            <a:spLocks noGrp="1"/>
          </p:cNvSpPr>
          <p:nvPr>
            <p:ph type="body" sz="quarter" idx="10" hasCustomPrompt="1"/>
          </p:nvPr>
        </p:nvSpPr>
        <p:spPr>
          <a:xfrm>
            <a:off x="633413" y="4291200"/>
            <a:ext cx="5072062" cy="457200"/>
          </a:xfrm>
        </p:spPr>
        <p:txBody>
          <a:bodyPr/>
          <a:lstStyle>
            <a:lvl1pPr marL="0" marR="0" indent="0" algn="l" defTabSz="914400" rtl="0" eaLnBrk="1" fontAlgn="base" latinLnBrk="0" hangingPunct="1">
              <a:lnSpc>
                <a:spcPct val="100000"/>
              </a:lnSpc>
              <a:spcBef>
                <a:spcPts val="900"/>
              </a:spcBef>
              <a:spcAft>
                <a:spcPts val="0"/>
              </a:spcAft>
              <a:buClr>
                <a:schemeClr val="accent1"/>
              </a:buClr>
              <a:buSzTx/>
              <a:buFontTx/>
              <a:buNone/>
              <a:tabLst/>
              <a:defRPr sz="2000">
                <a:latin typeface="Calibri Light" panose="020F0302020204030204" pitchFamily="34" charset="0"/>
                <a:cs typeface="Calibri Light" panose="020F0302020204030204" pitchFamily="34" charset="0"/>
              </a:defRPr>
            </a:lvl1pPr>
          </a:lstStyle>
          <a:p>
            <a:pPr marL="0" marR="0" lvl="0" indent="0" algn="l" defTabSz="914400" rtl="0" eaLnBrk="1" fontAlgn="base" latinLnBrk="0" hangingPunct="1">
              <a:lnSpc>
                <a:spcPct val="100000"/>
              </a:lnSpc>
              <a:spcBef>
                <a:spcPts val="900"/>
              </a:spcBef>
              <a:spcAft>
                <a:spcPts val="0"/>
              </a:spcAft>
              <a:buClr>
                <a:schemeClr val="accent1"/>
              </a:buClr>
              <a:buSzTx/>
              <a:buFontTx/>
              <a:buNone/>
              <a:tabLst/>
              <a:defRPr/>
            </a:pPr>
            <a:r>
              <a:rPr lang="da-DK" err="1"/>
              <a:t>Subtitle</a:t>
            </a:r>
            <a:endParaRPr lang="da-DK"/>
          </a:p>
        </p:txBody>
      </p:sp>
      <p:pic>
        <p:nvPicPr>
          <p:cNvPr id="9" name="Billede 8">
            <a:extLst>
              <a:ext uri="{FF2B5EF4-FFF2-40B4-BE49-F238E27FC236}">
                <a16:creationId xmlns:a16="http://schemas.microsoft.com/office/drawing/2014/main" id="{BF542566-39D3-446F-BB57-8A83951304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367509" y="2726400"/>
            <a:ext cx="2009682" cy="1385120"/>
          </a:xfrm>
          <a:prstGeom prst="rect">
            <a:avLst/>
          </a:prstGeom>
        </p:spPr>
      </p:pic>
      <p:sp>
        <p:nvSpPr>
          <p:cNvPr id="6" name="Pladsholder til indhold 2">
            <a:extLst>
              <a:ext uri="{FF2B5EF4-FFF2-40B4-BE49-F238E27FC236}">
                <a16:creationId xmlns:a16="http://schemas.microsoft.com/office/drawing/2014/main" id="{7169F15F-2402-4418-8806-60EA21B115B7}"/>
              </a:ext>
            </a:extLst>
          </p:cNvPr>
          <p:cNvSpPr>
            <a:spLocks noGrp="1"/>
          </p:cNvSpPr>
          <p:nvPr>
            <p:ph sz="quarter" idx="11" hasCustomPrompt="1"/>
          </p:nvPr>
        </p:nvSpPr>
        <p:spPr>
          <a:xfrm>
            <a:off x="633413" y="6155005"/>
            <a:ext cx="3798000" cy="254207"/>
          </a:xfrm>
          <a:prstGeom prst="rect">
            <a:avLst/>
          </a:prstGeom>
        </p:spPr>
        <p:txBody>
          <a:bodyPr anchor="ctr" anchorCtr="0"/>
          <a:lstStyle>
            <a:lvl1pPr marL="0" indent="0" algn="l">
              <a:spcBef>
                <a:spcPts val="0"/>
              </a:spcBef>
              <a:buNone/>
              <a:defRPr sz="1350">
                <a:solidFill>
                  <a:schemeClr val="tx1"/>
                </a:solidFill>
                <a:latin typeface="Calibri" panose="020F0502020204030204" pitchFamily="34" charset="0"/>
                <a:cs typeface="Calibri" panose="020F0502020204030204" pitchFamily="34" charset="0"/>
              </a:defRPr>
            </a:lvl1pPr>
            <a:lvl2pPr algn="l">
              <a:defRPr sz="825">
                <a:solidFill>
                  <a:schemeClr val="bg1"/>
                </a:solidFill>
                <a:latin typeface="Calibri" panose="020F0502020204030204" pitchFamily="34" charset="0"/>
                <a:cs typeface="Calibri" panose="020F0502020204030204" pitchFamily="34" charset="0"/>
              </a:defRPr>
            </a:lvl2pPr>
            <a:lvl3pPr algn="l">
              <a:defRPr sz="825">
                <a:solidFill>
                  <a:schemeClr val="bg1"/>
                </a:solidFill>
                <a:latin typeface="Calibri" panose="020F0502020204030204" pitchFamily="34" charset="0"/>
                <a:cs typeface="Calibri" panose="020F0502020204030204" pitchFamily="34" charset="0"/>
              </a:defRPr>
            </a:lvl3pPr>
            <a:lvl4pPr algn="l">
              <a:defRPr sz="825">
                <a:solidFill>
                  <a:schemeClr val="bg1"/>
                </a:solidFill>
                <a:latin typeface="Calibri" panose="020F0502020204030204" pitchFamily="34" charset="0"/>
                <a:cs typeface="Calibri" panose="020F0502020204030204" pitchFamily="34" charset="0"/>
              </a:defRPr>
            </a:lvl4pPr>
            <a:lvl5pPr algn="l">
              <a:defRPr sz="825">
                <a:solidFill>
                  <a:schemeClr val="bg1"/>
                </a:solidFill>
                <a:latin typeface="Calibri" panose="020F0502020204030204" pitchFamily="34" charset="0"/>
                <a:cs typeface="Calibri" panose="020F0502020204030204" pitchFamily="34" charset="0"/>
              </a:defRPr>
            </a:lvl5pPr>
          </a:lstStyle>
          <a:p>
            <a:pPr lvl="0"/>
            <a:r>
              <a:rPr lang="da-DK" err="1"/>
              <a:t>Name</a:t>
            </a:r>
            <a:r>
              <a:rPr lang="da-DK"/>
              <a:t> of </a:t>
            </a:r>
            <a:r>
              <a:rPr lang="da-DK" err="1"/>
              <a:t>author</a:t>
            </a:r>
            <a:r>
              <a:rPr lang="da-DK"/>
              <a:t> / date</a:t>
            </a:r>
          </a:p>
        </p:txBody>
      </p:sp>
    </p:spTree>
    <p:extLst>
      <p:ext uri="{BB962C8B-B14F-4D97-AF65-F5344CB8AC3E}">
        <p14:creationId xmlns:p14="http://schemas.microsoft.com/office/powerpoint/2010/main" val="3061920708"/>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1302">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ood bye and thank you">
    <p:bg>
      <p:bgRef idx="1001">
        <a:schemeClr val="bg2"/>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79EC7B9C-2F1A-487C-9C98-CCC739154D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4016" t="25917" r="10161" b="26747"/>
          <a:stretch/>
        </p:blipFill>
        <p:spPr>
          <a:xfrm>
            <a:off x="1869428" y="712371"/>
            <a:ext cx="5707990" cy="4751288"/>
          </a:xfrm>
          <a:prstGeom prst="rect">
            <a:avLst/>
          </a:prstGeom>
        </p:spPr>
      </p:pic>
      <p:sp>
        <p:nvSpPr>
          <p:cNvPr id="5" name="Titel 1">
            <a:extLst>
              <a:ext uri="{FF2B5EF4-FFF2-40B4-BE49-F238E27FC236}">
                <a16:creationId xmlns:a16="http://schemas.microsoft.com/office/drawing/2014/main" id="{B6BBE893-635A-704F-976C-0078E96041F4}"/>
              </a:ext>
            </a:extLst>
          </p:cNvPr>
          <p:cNvSpPr>
            <a:spLocks noGrp="1"/>
          </p:cNvSpPr>
          <p:nvPr>
            <p:ph type="title" hasCustomPrompt="1"/>
          </p:nvPr>
        </p:nvSpPr>
        <p:spPr>
          <a:xfrm>
            <a:off x="642939" y="5030807"/>
            <a:ext cx="7858125" cy="785421"/>
          </a:xfrm>
          <a:prstGeom prst="rect">
            <a:avLst/>
          </a:prstGeom>
        </p:spPr>
        <p:txBody>
          <a:bodyPr/>
          <a:lstStyle>
            <a:lvl1pPr algn="ctr">
              <a:defRPr sz="2400" b="0">
                <a:solidFill>
                  <a:schemeClr val="tx1"/>
                </a:solidFill>
                <a:latin typeface="+mj-lt"/>
              </a:defRPr>
            </a:lvl1pPr>
          </a:lstStyle>
          <a:p>
            <a:r>
              <a:rPr lang="da-DK" err="1"/>
              <a:t>Click</a:t>
            </a:r>
            <a:r>
              <a:rPr lang="da-DK"/>
              <a:t> and </a:t>
            </a:r>
            <a:r>
              <a:rPr lang="da-DK" err="1"/>
              <a:t>add</a:t>
            </a:r>
            <a:r>
              <a:rPr lang="da-DK"/>
              <a:t> </a:t>
            </a:r>
            <a:r>
              <a:rPr lang="da-DK" err="1"/>
              <a:t>thank</a:t>
            </a:r>
            <a:r>
              <a:rPr lang="da-DK"/>
              <a:t> </a:t>
            </a:r>
            <a:r>
              <a:rPr lang="da-DK" err="1"/>
              <a:t>you</a:t>
            </a:r>
            <a:r>
              <a:rPr lang="da-DK"/>
              <a:t> and </a:t>
            </a:r>
            <a:r>
              <a:rPr lang="da-DK" err="1"/>
              <a:t>good</a:t>
            </a:r>
            <a:r>
              <a:rPr lang="da-DK"/>
              <a:t> </a:t>
            </a:r>
            <a:r>
              <a:rPr lang="da-DK" err="1"/>
              <a:t>bye</a:t>
            </a:r>
            <a:endParaRPr lang="da-DK"/>
          </a:p>
        </p:txBody>
      </p:sp>
      <p:pic>
        <p:nvPicPr>
          <p:cNvPr id="6" name="Billede 5">
            <a:extLst>
              <a:ext uri="{FF2B5EF4-FFF2-40B4-BE49-F238E27FC236}">
                <a16:creationId xmlns:a16="http://schemas.microsoft.com/office/drawing/2014/main" id="{E4BC3BF7-BE4C-4E75-8F30-D90D1BC11B22}"/>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3916835" y="2365201"/>
            <a:ext cx="1308531" cy="901871"/>
          </a:xfrm>
          <a:prstGeom prst="rect">
            <a:avLst/>
          </a:prstGeom>
        </p:spPr>
      </p:pic>
    </p:spTree>
    <p:extLst>
      <p:ext uri="{BB962C8B-B14F-4D97-AF65-F5344CB8AC3E}">
        <p14:creationId xmlns:p14="http://schemas.microsoft.com/office/powerpoint/2010/main" val="227171460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039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25956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5582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9274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280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72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2016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3087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6F22647-3D59-4C4E-85B9-3F17D51C52A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17D7177-AA27-45F8-940D-B497D386925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8" name="Rectangle 2">
            <a:extLst>
              <a:ext uri="{FF2B5EF4-FFF2-40B4-BE49-F238E27FC236}">
                <a16:creationId xmlns:a16="http://schemas.microsoft.com/office/drawing/2014/main" id="{C1D462EA-4F18-4DA2-973E-B5CC2E75A709}"/>
              </a:ext>
            </a:extLst>
          </p:cNvPr>
          <p:cNvSpPr>
            <a:spLocks noChangeArrowheads="1"/>
          </p:cNvSpPr>
          <p:nvPr/>
        </p:nvSpPr>
        <p:spPr bwMode="auto">
          <a:xfrm>
            <a:off x="0" y="0"/>
            <a:ext cx="9144000" cy="457200"/>
          </a:xfrm>
          <a:prstGeom prst="rect">
            <a:avLst/>
          </a:prstGeom>
          <a:noFill/>
          <a:ln>
            <a:noFill/>
          </a:ln>
          <a:effec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GB" altLang="en-US"/>
          </a:p>
        </p:txBody>
      </p:sp>
      <p:sp>
        <p:nvSpPr>
          <p:cNvPr id="11" name="Rectangle 10">
            <a:extLst>
              <a:ext uri="{FF2B5EF4-FFF2-40B4-BE49-F238E27FC236}">
                <a16:creationId xmlns:a16="http://schemas.microsoft.com/office/drawing/2014/main" id="{E6C79416-952F-4529-ABB9-67985A4D9A30}"/>
              </a:ext>
            </a:extLst>
          </p:cNvPr>
          <p:cNvSpPr/>
          <p:nvPr/>
        </p:nvSpPr>
        <p:spPr>
          <a:xfrm>
            <a:off x="0" y="0"/>
            <a:ext cx="9144000" cy="11588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31" name="Rectangle 2">
            <a:extLst>
              <a:ext uri="{FF2B5EF4-FFF2-40B4-BE49-F238E27FC236}">
                <a16:creationId xmlns:a16="http://schemas.microsoft.com/office/drawing/2014/main" id="{01444D40-0766-4A9C-B313-C7E9F1BF7154}"/>
              </a:ext>
            </a:extLst>
          </p:cNvPr>
          <p:cNvSpPr>
            <a:spLocks noChangeArrowheads="1"/>
          </p:cNvSpPr>
          <p:nvPr/>
        </p:nvSpPr>
        <p:spPr bwMode="auto">
          <a:xfrm>
            <a:off x="0" y="0"/>
            <a:ext cx="9144000" cy="457200"/>
          </a:xfrm>
          <a:prstGeom prst="rect">
            <a:avLst/>
          </a:prstGeom>
          <a:noFill/>
          <a:ln>
            <a:noFill/>
          </a:ln>
          <a:effec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endParaRPr lang="en-GB" altLang="en-US"/>
          </a:p>
        </p:txBody>
      </p:sp>
      <p:sp>
        <p:nvSpPr>
          <p:cNvPr id="16" name="Rectangle 15">
            <a:extLst>
              <a:ext uri="{FF2B5EF4-FFF2-40B4-BE49-F238E27FC236}">
                <a16:creationId xmlns:a16="http://schemas.microsoft.com/office/drawing/2014/main" id="{661AF17E-5038-4592-8F4A-722AFEC9C681}"/>
              </a:ext>
            </a:extLst>
          </p:cNvPr>
          <p:cNvSpPr/>
          <p:nvPr/>
        </p:nvSpPr>
        <p:spPr>
          <a:xfrm>
            <a:off x="0" y="0"/>
            <a:ext cx="9144000" cy="115888"/>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ectangle 19">
            <a:extLst>
              <a:ext uri="{FF2B5EF4-FFF2-40B4-BE49-F238E27FC236}">
                <a16:creationId xmlns:a16="http://schemas.microsoft.com/office/drawing/2014/main" id="{CE897077-821F-47BB-B972-69EAEC4B851B}"/>
              </a:ext>
            </a:extLst>
          </p:cNvPr>
          <p:cNvSpPr/>
          <p:nvPr/>
        </p:nvSpPr>
        <p:spPr>
          <a:xfrm>
            <a:off x="0" y="6742113"/>
            <a:ext cx="1836738" cy="115887"/>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27" name="Rectangle 26">
            <a:extLst>
              <a:ext uri="{FF2B5EF4-FFF2-40B4-BE49-F238E27FC236}">
                <a16:creationId xmlns:a16="http://schemas.microsoft.com/office/drawing/2014/main" id="{8999CE2B-4F05-424D-9201-DFBC33DF2D7D}"/>
              </a:ext>
            </a:extLst>
          </p:cNvPr>
          <p:cNvSpPr/>
          <p:nvPr/>
        </p:nvSpPr>
        <p:spPr>
          <a:xfrm>
            <a:off x="1836738" y="6742113"/>
            <a:ext cx="1835150" cy="115887"/>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28" name="Rectangle 27">
            <a:extLst>
              <a:ext uri="{FF2B5EF4-FFF2-40B4-BE49-F238E27FC236}">
                <a16:creationId xmlns:a16="http://schemas.microsoft.com/office/drawing/2014/main" id="{2F71F652-2D02-4217-8892-62FA8136BB28}"/>
              </a:ext>
            </a:extLst>
          </p:cNvPr>
          <p:cNvSpPr/>
          <p:nvPr/>
        </p:nvSpPr>
        <p:spPr>
          <a:xfrm>
            <a:off x="3671888" y="6742113"/>
            <a:ext cx="1836737" cy="115887"/>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29" name="Rectangle 28">
            <a:extLst>
              <a:ext uri="{FF2B5EF4-FFF2-40B4-BE49-F238E27FC236}">
                <a16:creationId xmlns:a16="http://schemas.microsoft.com/office/drawing/2014/main" id="{78B9B074-1137-4C22-A750-3FF93741B481}"/>
              </a:ext>
            </a:extLst>
          </p:cNvPr>
          <p:cNvSpPr/>
          <p:nvPr/>
        </p:nvSpPr>
        <p:spPr>
          <a:xfrm>
            <a:off x="5508625" y="6742113"/>
            <a:ext cx="1835150" cy="115887"/>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30" name="Rectangle 29">
            <a:extLst>
              <a:ext uri="{FF2B5EF4-FFF2-40B4-BE49-F238E27FC236}">
                <a16:creationId xmlns:a16="http://schemas.microsoft.com/office/drawing/2014/main" id="{231AEF31-9676-4F5F-AB61-3C1FF5F8BCEB}"/>
              </a:ext>
            </a:extLst>
          </p:cNvPr>
          <p:cNvSpPr/>
          <p:nvPr/>
        </p:nvSpPr>
        <p:spPr>
          <a:xfrm>
            <a:off x="7326313" y="6742113"/>
            <a:ext cx="1835150" cy="115887"/>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pic>
        <p:nvPicPr>
          <p:cNvPr id="3" name="Picture 2" descr="A black background with red text&#10;&#10;Description automatically generated">
            <a:extLst>
              <a:ext uri="{FF2B5EF4-FFF2-40B4-BE49-F238E27FC236}">
                <a16:creationId xmlns:a16="http://schemas.microsoft.com/office/drawing/2014/main" id="{DAAF26F1-6005-8A51-F1AA-7B44913878D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473882" y="6250595"/>
            <a:ext cx="1835150" cy="491518"/>
          </a:xfrm>
          <a:prstGeom prst="rect">
            <a:avLst/>
          </a:prstGeom>
        </p:spPr>
      </p:pic>
    </p:spTree>
  </p:cSld>
  <p:clrMap bg1="lt1" tx1="dk1" bg2="lt2" tx2="dk2" accent1="accent1" accent2="accent2" accent3="accent3" accent4="accent4" accent5="accent5" accent6="accent6" hlink="hlink" folHlink="folHlink"/>
  <p:sldLayoutIdLst>
    <p:sldLayoutId id="2147483709" r:id="rId1"/>
    <p:sldLayoutId id="2147483721"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4" r:id="rId12"/>
    <p:sldLayoutId id="2147483737" r:id="rId13"/>
  </p:sldLayoutIdLst>
  <p:hf hdr="0" ftr="0"/>
  <p:txStyles>
    <p:titleStyle>
      <a:lvl1pPr algn="ctr" rtl="0" eaLnBrk="0" fontAlgn="base" hangingPunct="0">
        <a:spcBef>
          <a:spcPct val="0"/>
        </a:spcBef>
        <a:spcAft>
          <a:spcPct val="0"/>
        </a:spcAft>
        <a:defRPr sz="3600" b="1" kern="1200">
          <a:solidFill>
            <a:srgbClr val="04314C"/>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2pPr>
      <a:lvl3pPr algn="ctr" rtl="0" eaLnBrk="0" fontAlgn="base" hangingPunct="0">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3pPr>
      <a:lvl4pPr algn="ctr" rtl="0" eaLnBrk="0" fontAlgn="base" hangingPunct="0">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4pPr>
      <a:lvl5pPr algn="ctr" rtl="0" eaLnBrk="0" fontAlgn="base" hangingPunct="0">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5pPr>
      <a:lvl6pPr marL="457200" algn="ctr" rtl="0" fontAlgn="base">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6pPr>
      <a:lvl7pPr marL="914400" algn="ctr" rtl="0" fontAlgn="base">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7pPr>
      <a:lvl8pPr marL="1371600" algn="ctr" rtl="0" fontAlgn="base">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8pPr>
      <a:lvl9pPr marL="1828800" algn="ctr" rtl="0" fontAlgn="base">
        <a:spcBef>
          <a:spcPct val="0"/>
        </a:spcBef>
        <a:spcAft>
          <a:spcPct val="0"/>
        </a:spcAft>
        <a:defRPr sz="3600" b="1">
          <a:solidFill>
            <a:srgbClr val="04314C"/>
          </a:solidFill>
          <a:latin typeface="Verdana" panose="020B0604030504040204" pitchFamily="34" charset="0"/>
          <a:ea typeface="Verdana" panose="020B0604030504040204" pitchFamily="34" charset="0"/>
          <a:cs typeface="Verdana" panose="020B0604030504040204" pitchFamily="34" charset="0"/>
        </a:defRPr>
      </a:lvl9pPr>
    </p:titleStyle>
    <p:bodyStyle>
      <a:lvl1pPr marL="342900" indent="-342900" algn="l" rtl="0" eaLnBrk="0" fontAlgn="base" hangingPunct="0">
        <a:spcBef>
          <a:spcPct val="20000"/>
        </a:spcBef>
        <a:spcAft>
          <a:spcPct val="0"/>
        </a:spcAft>
        <a:buClr>
          <a:srgbClr val="7F1416"/>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7F1416"/>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1416"/>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F1416"/>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F141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7ED9C8-F09A-4D9E-BEC0-4725162E21FF}" type="datetimeFigureOut">
              <a:rPr lang="en-US" smtClean="0"/>
              <a:t>3/26/2025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zakon.rada.gov.ua/laws/show/en/z0898-22?lang=uk#Tex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kobo.unhcr.org/accounts/login/"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E608-624F-BD5D-2DFB-8EE0FF8AEC9F}"/>
              </a:ext>
            </a:extLst>
          </p:cNvPr>
          <p:cNvSpPr>
            <a:spLocks noGrp="1"/>
          </p:cNvSpPr>
          <p:nvPr>
            <p:ph type="title"/>
          </p:nvPr>
        </p:nvSpPr>
        <p:spPr>
          <a:xfrm>
            <a:off x="314325" y="274638"/>
            <a:ext cx="8515350" cy="540834"/>
          </a:xfrm>
        </p:spPr>
        <p:txBody>
          <a:bodyPr wrap="square" anchor="ctr">
            <a:normAutofit/>
          </a:bodyPr>
          <a:lstStyle/>
          <a:p>
            <a:pPr>
              <a:lnSpc>
                <a:spcPct val="90000"/>
              </a:lnSpc>
            </a:pPr>
            <a:r>
              <a:rPr lang="en-GB" sz="2800"/>
              <a:t>Donetsk Shelter Cluster Meeting</a:t>
            </a:r>
          </a:p>
        </p:txBody>
      </p:sp>
      <p:sp>
        <p:nvSpPr>
          <p:cNvPr id="3" name="Subtitle 2">
            <a:extLst>
              <a:ext uri="{FF2B5EF4-FFF2-40B4-BE49-F238E27FC236}">
                <a16:creationId xmlns:a16="http://schemas.microsoft.com/office/drawing/2014/main" id="{D791DC85-A8C4-F9F1-78A9-716F4091D252}"/>
              </a:ext>
            </a:extLst>
          </p:cNvPr>
          <p:cNvSpPr>
            <a:spLocks noGrp="1"/>
          </p:cNvSpPr>
          <p:nvPr>
            <p:ph sz="half" idx="2"/>
          </p:nvPr>
        </p:nvSpPr>
        <p:spPr>
          <a:xfrm>
            <a:off x="3187622" y="815472"/>
            <a:ext cx="2597305" cy="260853"/>
          </a:xfrm>
        </p:spPr>
        <p:txBody>
          <a:bodyPr wrap="square" anchor="t">
            <a:normAutofit fontScale="47500" lnSpcReduction="20000"/>
          </a:bodyPr>
          <a:lstStyle/>
          <a:p>
            <a:pPr marL="0" indent="0" algn="ctr">
              <a:buNone/>
            </a:pPr>
            <a:r>
              <a:rPr lang="ru-RU"/>
              <a:t>18</a:t>
            </a:r>
            <a:r>
              <a:rPr lang="en-GB" baseline="30000" err="1"/>
              <a:t>th</a:t>
            </a:r>
            <a:r>
              <a:rPr lang="en-GB"/>
              <a:t> March</a:t>
            </a:r>
          </a:p>
        </p:txBody>
      </p:sp>
      <p:pic>
        <p:nvPicPr>
          <p:cNvPr id="5" name="Picture 4">
            <a:extLst>
              <a:ext uri="{FF2B5EF4-FFF2-40B4-BE49-F238E27FC236}">
                <a16:creationId xmlns:a16="http://schemas.microsoft.com/office/drawing/2014/main" id="{CEA4ED86-074D-3800-5F38-7EFCCF921F55}"/>
              </a:ext>
            </a:extLst>
          </p:cNvPr>
          <p:cNvPicPr>
            <a:picLocks noChangeAspect="1"/>
          </p:cNvPicPr>
          <p:nvPr/>
        </p:nvPicPr>
        <p:blipFill>
          <a:blip r:embed="rId2"/>
          <a:stretch>
            <a:fillRect/>
          </a:stretch>
        </p:blipFill>
        <p:spPr>
          <a:xfrm>
            <a:off x="984250" y="1136650"/>
            <a:ext cx="7448550" cy="4905878"/>
          </a:xfrm>
          <a:prstGeom prst="rect">
            <a:avLst/>
          </a:prstGeom>
        </p:spPr>
      </p:pic>
    </p:spTree>
    <p:extLst>
      <p:ext uri="{BB962C8B-B14F-4D97-AF65-F5344CB8AC3E}">
        <p14:creationId xmlns:p14="http://schemas.microsoft.com/office/powerpoint/2010/main" val="19658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925512"/>
          </a:xfrm>
        </p:spPr>
        <p:txBody>
          <a:bodyPr/>
          <a:lstStyle/>
          <a:p>
            <a:r>
              <a:rPr lang="en-GB" sz="2800"/>
              <a:t>Activity Matrix 2025</a:t>
            </a:r>
            <a:br>
              <a:rPr lang="en-GB" sz="2800"/>
            </a:br>
            <a:r>
              <a:rPr lang="uk-UA" sz="2800"/>
              <a:t>Матриця видів діяльності 2025</a:t>
            </a:r>
            <a:endParaRPr lang="en-GB" sz="2800"/>
          </a:p>
        </p:txBody>
      </p:sp>
      <p:pic>
        <p:nvPicPr>
          <p:cNvPr id="17" name="Picture 16">
            <a:extLst>
              <a:ext uri="{FF2B5EF4-FFF2-40B4-BE49-F238E27FC236}">
                <a16:creationId xmlns:a16="http://schemas.microsoft.com/office/drawing/2014/main" id="{4666F28E-28BE-2A6D-11D8-EC9EB1556978}"/>
              </a:ext>
            </a:extLst>
          </p:cNvPr>
          <p:cNvPicPr>
            <a:picLocks noChangeAspect="1"/>
          </p:cNvPicPr>
          <p:nvPr/>
        </p:nvPicPr>
        <p:blipFill>
          <a:blip r:embed="rId2"/>
          <a:stretch>
            <a:fillRect/>
          </a:stretch>
        </p:blipFill>
        <p:spPr>
          <a:xfrm>
            <a:off x="4667250" y="1200150"/>
            <a:ext cx="4229690" cy="5268060"/>
          </a:xfrm>
          <a:prstGeom prst="rect">
            <a:avLst/>
          </a:prstGeom>
        </p:spPr>
      </p:pic>
      <p:pic>
        <p:nvPicPr>
          <p:cNvPr id="19" name="Picture 18">
            <a:extLst>
              <a:ext uri="{FF2B5EF4-FFF2-40B4-BE49-F238E27FC236}">
                <a16:creationId xmlns:a16="http://schemas.microsoft.com/office/drawing/2014/main" id="{CDF22F45-BC76-AF89-D9F9-553479618085}"/>
              </a:ext>
            </a:extLst>
          </p:cNvPr>
          <p:cNvPicPr>
            <a:picLocks noChangeAspect="1"/>
          </p:cNvPicPr>
          <p:nvPr/>
        </p:nvPicPr>
        <p:blipFill>
          <a:blip r:embed="rId3"/>
          <a:stretch>
            <a:fillRect/>
          </a:stretch>
        </p:blipFill>
        <p:spPr>
          <a:xfrm>
            <a:off x="256585" y="1200150"/>
            <a:ext cx="4229690" cy="4610743"/>
          </a:xfrm>
          <a:prstGeom prst="rect">
            <a:avLst/>
          </a:prstGeom>
        </p:spPr>
      </p:pic>
    </p:spTree>
    <p:extLst>
      <p:ext uri="{BB962C8B-B14F-4D97-AF65-F5344CB8AC3E}">
        <p14:creationId xmlns:p14="http://schemas.microsoft.com/office/powerpoint/2010/main" val="2415208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760078"/>
          </a:xfrm>
        </p:spPr>
        <p:txBody>
          <a:bodyPr/>
          <a:lstStyle/>
          <a:p>
            <a:r>
              <a:rPr lang="en-US" sz="2400"/>
              <a:t>Summary of activities in 202</a:t>
            </a:r>
            <a:r>
              <a:rPr lang="uk-UA" sz="2400"/>
              <a:t>4</a:t>
            </a:r>
            <a:br>
              <a:rPr lang="en-GB" sz="2400"/>
            </a:br>
            <a:r>
              <a:rPr lang="uk-UA" sz="2400"/>
              <a:t>Підсумки діяльності 2024</a:t>
            </a:r>
            <a:endParaRPr lang="en-GB" sz="2400"/>
          </a:p>
        </p:txBody>
      </p:sp>
      <p:graphicFrame>
        <p:nvGraphicFramePr>
          <p:cNvPr id="4" name="Table 3">
            <a:extLst>
              <a:ext uri="{FF2B5EF4-FFF2-40B4-BE49-F238E27FC236}">
                <a16:creationId xmlns:a16="http://schemas.microsoft.com/office/drawing/2014/main" id="{D839A34B-9F91-D852-3A7D-E758C1F02149}"/>
              </a:ext>
            </a:extLst>
          </p:cNvPr>
          <p:cNvGraphicFramePr>
            <a:graphicFrameLocks noGrp="1"/>
          </p:cNvGraphicFramePr>
          <p:nvPr>
            <p:extLst>
              <p:ext uri="{D42A27DB-BD31-4B8C-83A1-F6EECF244321}">
                <p14:modId xmlns:p14="http://schemas.microsoft.com/office/powerpoint/2010/main" val="1146370161"/>
              </p:ext>
            </p:extLst>
          </p:nvPr>
        </p:nvGraphicFramePr>
        <p:xfrm>
          <a:off x="559837" y="1200150"/>
          <a:ext cx="2710186" cy="5496183"/>
        </p:xfrm>
        <a:graphic>
          <a:graphicData uri="http://schemas.openxmlformats.org/drawingml/2006/table">
            <a:tbl>
              <a:tblPr/>
              <a:tblGrid>
                <a:gridCol w="2186067">
                  <a:extLst>
                    <a:ext uri="{9D8B030D-6E8A-4147-A177-3AD203B41FA5}">
                      <a16:colId xmlns:a16="http://schemas.microsoft.com/office/drawing/2014/main" val="4175802514"/>
                    </a:ext>
                  </a:extLst>
                </a:gridCol>
                <a:gridCol w="524119">
                  <a:extLst>
                    <a:ext uri="{9D8B030D-6E8A-4147-A177-3AD203B41FA5}">
                      <a16:colId xmlns:a16="http://schemas.microsoft.com/office/drawing/2014/main" val="1657413307"/>
                    </a:ext>
                  </a:extLst>
                </a:gridCol>
              </a:tblGrid>
              <a:tr h="153072">
                <a:tc>
                  <a:txBody>
                    <a:bodyPr/>
                    <a:lstStyle/>
                    <a:p>
                      <a:pPr algn="l" fontAlgn="b"/>
                      <a:r>
                        <a:rPr lang="en-US" sz="1050" b="0" i="0" u="none" strike="noStrike">
                          <a:solidFill>
                            <a:srgbClr val="FFFFFF"/>
                          </a:solidFill>
                          <a:effectLst/>
                          <a:latin typeface="Calibri" panose="020F0502020204030204" pitchFamily="34" charset="0"/>
                        </a:rPr>
                        <a:t>2024</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tc>
                  <a:txBody>
                    <a:bodyPr/>
                    <a:lstStyle/>
                    <a:p>
                      <a:pPr algn="r" fontAlgn="b"/>
                      <a:r>
                        <a:rPr lang="en-US" sz="1050" b="0" i="0" u="none" strike="noStrike">
                          <a:solidFill>
                            <a:srgbClr val="FFFFFF"/>
                          </a:solidFill>
                          <a:effectLst/>
                          <a:latin typeface="Calibri" panose="020F0502020204030204" pitchFamily="34" charset="0"/>
                        </a:rPr>
                        <a:t>3718</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extLst>
                  <a:ext uri="{0D108BD9-81ED-4DB2-BD59-A6C34878D82A}">
                    <a16:rowId xmlns:a16="http://schemas.microsoft.com/office/drawing/2014/main" val="1287482181"/>
                  </a:ext>
                </a:extLst>
              </a:tr>
              <a:tr h="153072">
                <a:tc>
                  <a:txBody>
                    <a:bodyPr/>
                    <a:lstStyle/>
                    <a:p>
                      <a:pPr algn="l" fontAlgn="b"/>
                      <a:r>
                        <a:rPr lang="en-US" sz="1050" b="0" i="0" u="none" strike="noStrike">
                          <a:solidFill>
                            <a:srgbClr val="000000"/>
                          </a:solidFill>
                          <a:effectLst/>
                          <a:latin typeface="Calibri" panose="020F0502020204030204" pitchFamily="34" charset="0"/>
                        </a:rPr>
                        <a:t>Emergency Shelter Kit</a:t>
                      </a:r>
                    </a:p>
                  </a:txBody>
                  <a:tcPr marL="78372"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42</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2787395134"/>
                  </a:ext>
                </a:extLst>
              </a:tr>
              <a:tr h="153072">
                <a:tc>
                  <a:txBody>
                    <a:bodyPr/>
                    <a:lstStyle/>
                    <a:p>
                      <a:pPr algn="l" fontAlgn="b"/>
                      <a:r>
                        <a:rPr lang="en-US" sz="1050" b="0" i="0" u="none" strike="noStrike">
                          <a:solidFill>
                            <a:srgbClr val="000000"/>
                          </a:solidFill>
                          <a:effectLst/>
                          <a:latin typeface="Calibri" panose="020F0502020204030204" pitchFamily="34" charset="0"/>
                        </a:rPr>
                        <a:t>PIN</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42</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947210952"/>
                  </a:ext>
                </a:extLst>
              </a:tr>
              <a:tr h="153072">
                <a:tc>
                  <a:txBody>
                    <a:bodyPr/>
                    <a:lstStyle/>
                    <a:p>
                      <a:pPr algn="l" fontAlgn="b"/>
                      <a:r>
                        <a:rPr lang="en-US" sz="1050" b="0" i="0" u="none" strike="noStrike">
                          <a:solidFill>
                            <a:srgbClr val="000000"/>
                          </a:solidFill>
                          <a:effectLst/>
                          <a:latin typeface="Calibri" panose="020F0502020204030204" pitchFamily="34" charset="0"/>
                        </a:rPr>
                        <a:t>Heavy repairs</a:t>
                      </a:r>
                    </a:p>
                  </a:txBody>
                  <a:tcPr marL="78372"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43</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1377189285"/>
                  </a:ext>
                </a:extLst>
              </a:tr>
              <a:tr h="153072">
                <a:tc>
                  <a:txBody>
                    <a:bodyPr/>
                    <a:lstStyle/>
                    <a:p>
                      <a:pPr algn="l" fontAlgn="b"/>
                      <a:r>
                        <a:rPr lang="en-US" sz="1050" b="0" i="0" u="none" strike="noStrike">
                          <a:solidFill>
                            <a:srgbClr val="000000"/>
                          </a:solidFill>
                          <a:effectLst/>
                          <a:latin typeface="Calibri" panose="020F0502020204030204" pitchFamily="34" charset="0"/>
                        </a:rPr>
                        <a:t>DRC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23</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062865115"/>
                  </a:ext>
                </a:extLst>
              </a:tr>
              <a:tr h="153072">
                <a:tc>
                  <a:txBody>
                    <a:bodyPr/>
                    <a:lstStyle/>
                    <a:p>
                      <a:pPr algn="l" fontAlgn="b"/>
                      <a:r>
                        <a:rPr lang="en-US" sz="1050" b="0" i="0" u="none" strike="noStrike">
                          <a:solidFill>
                            <a:srgbClr val="000000"/>
                          </a:solidFill>
                          <a:effectLst/>
                          <a:latin typeface="Calibri" panose="020F0502020204030204" pitchFamily="34" charset="0"/>
                        </a:rPr>
                        <a:t>East SOS</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4144465924"/>
                  </a:ext>
                </a:extLst>
              </a:tr>
              <a:tr h="153072">
                <a:tc>
                  <a:txBody>
                    <a:bodyPr/>
                    <a:lstStyle/>
                    <a:p>
                      <a:pPr algn="l" fontAlgn="b"/>
                      <a:r>
                        <a:rPr lang="en-US" sz="1050" b="0" i="0" u="none" strike="noStrike">
                          <a:solidFill>
                            <a:srgbClr val="000000"/>
                          </a:solidFill>
                          <a:effectLst/>
                          <a:latin typeface="Calibri" panose="020F0502020204030204" pitchFamily="34" charset="0"/>
                        </a:rPr>
                        <a:t>GEM</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5</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559264439"/>
                  </a:ext>
                </a:extLst>
              </a:tr>
              <a:tr h="153072">
                <a:tc>
                  <a:txBody>
                    <a:bodyPr/>
                    <a:lstStyle/>
                    <a:p>
                      <a:pPr algn="l" fontAlgn="b"/>
                      <a:r>
                        <a:rPr lang="en-US" sz="1050" b="0" i="0" u="none" strike="noStrike">
                          <a:solidFill>
                            <a:srgbClr val="000000"/>
                          </a:solidFill>
                          <a:effectLst/>
                          <a:latin typeface="Calibri" panose="020F0502020204030204" pitchFamily="34" charset="0"/>
                        </a:rPr>
                        <a:t>NW</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8</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868976105"/>
                  </a:ext>
                </a:extLst>
              </a:tr>
              <a:tr h="153072">
                <a:tc>
                  <a:txBody>
                    <a:bodyPr/>
                    <a:lstStyle/>
                    <a:p>
                      <a:pPr algn="l" fontAlgn="b"/>
                      <a:r>
                        <a:rPr lang="en-US" sz="1050" b="0" i="0" u="none" strike="noStrike">
                          <a:solidFill>
                            <a:srgbClr val="000000"/>
                          </a:solidFill>
                          <a:effectLst/>
                          <a:latin typeface="Calibri" panose="020F0502020204030204" pitchFamily="34" charset="0"/>
                        </a:rPr>
                        <a:t>PIN</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389411296"/>
                  </a:ext>
                </a:extLst>
              </a:tr>
              <a:tr h="153072">
                <a:tc>
                  <a:txBody>
                    <a:bodyPr/>
                    <a:lstStyle/>
                    <a:p>
                      <a:pPr algn="l" fontAlgn="b"/>
                      <a:r>
                        <a:rPr lang="en-US" sz="1050" b="0" i="0" u="none" strike="noStrike">
                          <a:solidFill>
                            <a:srgbClr val="000000"/>
                          </a:solidFill>
                          <a:effectLst/>
                          <a:latin typeface="Calibri" panose="020F0502020204030204" pitchFamily="34" charset="0"/>
                        </a:rPr>
                        <a:t>Light repairs</a:t>
                      </a:r>
                    </a:p>
                  </a:txBody>
                  <a:tcPr marL="78372"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3168</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233745368"/>
                  </a:ext>
                </a:extLst>
              </a:tr>
              <a:tr h="153072">
                <a:tc>
                  <a:txBody>
                    <a:bodyPr/>
                    <a:lstStyle/>
                    <a:p>
                      <a:pPr algn="l" fontAlgn="b"/>
                      <a:r>
                        <a:rPr lang="en-US" sz="1050" b="0" i="0" u="none" strike="noStrike">
                          <a:solidFill>
                            <a:srgbClr val="000000"/>
                          </a:solidFill>
                          <a:effectLst/>
                          <a:latin typeface="Calibri" panose="020F0502020204030204" pitchFamily="34" charset="0"/>
                        </a:rPr>
                        <a:t>ACTED</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15</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504827208"/>
                  </a:ext>
                </a:extLst>
              </a:tr>
              <a:tr h="153072">
                <a:tc>
                  <a:txBody>
                    <a:bodyPr/>
                    <a:lstStyle/>
                    <a:p>
                      <a:pPr algn="l" fontAlgn="b"/>
                      <a:r>
                        <a:rPr lang="en-US" sz="1050" b="0" i="0" u="none" strike="noStrike">
                          <a:solidFill>
                            <a:srgbClr val="000000"/>
                          </a:solidFill>
                          <a:effectLst/>
                          <a:latin typeface="Calibri" panose="020F0502020204030204" pitchFamily="34" charset="0"/>
                        </a:rPr>
                        <a:t>AOS</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72</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710048131"/>
                  </a:ext>
                </a:extLst>
              </a:tr>
              <a:tr h="153072">
                <a:tc>
                  <a:txBody>
                    <a:bodyPr/>
                    <a:lstStyle/>
                    <a:p>
                      <a:pPr algn="l" fontAlgn="b"/>
                      <a:r>
                        <a:rPr lang="en-US" sz="1050" b="0" i="0" u="none" strike="noStrike">
                          <a:solidFill>
                            <a:srgbClr val="000000"/>
                          </a:solidFill>
                          <a:effectLst/>
                          <a:latin typeface="Calibri" panose="020F0502020204030204" pitchFamily="34" charset="0"/>
                        </a:rPr>
                        <a:t>Avalyst</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703</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790810662"/>
                  </a:ext>
                </a:extLst>
              </a:tr>
              <a:tr h="153072">
                <a:tc>
                  <a:txBody>
                    <a:bodyPr/>
                    <a:lstStyle/>
                    <a:p>
                      <a:pPr algn="l" fontAlgn="b"/>
                      <a:r>
                        <a:rPr lang="en-US" sz="1050" b="0" i="0" u="none" strike="noStrike">
                          <a:solidFill>
                            <a:srgbClr val="000000"/>
                          </a:solidFill>
                          <a:effectLst/>
                          <a:latin typeface="Calibri" panose="020F0502020204030204" pitchFamily="34" charset="0"/>
                        </a:rPr>
                        <a:t>CaritasUA</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473</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222556954"/>
                  </a:ext>
                </a:extLst>
              </a:tr>
              <a:tr h="153072">
                <a:tc>
                  <a:txBody>
                    <a:bodyPr/>
                    <a:lstStyle/>
                    <a:p>
                      <a:pPr algn="l" fontAlgn="b"/>
                      <a:r>
                        <a:rPr lang="en-US" sz="1050" b="0" i="0" u="none" strike="noStrike">
                          <a:solidFill>
                            <a:srgbClr val="000000"/>
                          </a:solidFill>
                          <a:effectLst/>
                          <a:latin typeface="Calibri" panose="020F0502020204030204" pitchFamily="34" charset="0"/>
                        </a:rPr>
                        <a:t>DRC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220</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68938853"/>
                  </a:ext>
                </a:extLst>
              </a:tr>
              <a:tr h="153072">
                <a:tc>
                  <a:txBody>
                    <a:bodyPr/>
                    <a:lstStyle/>
                    <a:p>
                      <a:pPr algn="l" fontAlgn="b"/>
                      <a:r>
                        <a:rPr lang="en-US" sz="1050" b="0" i="0" u="none" strike="noStrike">
                          <a:solidFill>
                            <a:srgbClr val="000000"/>
                          </a:solidFill>
                          <a:effectLst/>
                          <a:latin typeface="Calibri" panose="020F0502020204030204" pitchFamily="34" charset="0"/>
                        </a:rPr>
                        <a:t>East SOS</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215</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243372721"/>
                  </a:ext>
                </a:extLst>
              </a:tr>
              <a:tr h="153072">
                <a:tc>
                  <a:txBody>
                    <a:bodyPr/>
                    <a:lstStyle/>
                    <a:p>
                      <a:pPr algn="l" fontAlgn="b"/>
                      <a:r>
                        <a:rPr lang="en-US" sz="1050" b="0" i="0" u="none" strike="noStrike">
                          <a:solidFill>
                            <a:srgbClr val="000000"/>
                          </a:solidFill>
                          <a:effectLst/>
                          <a:latin typeface="Calibri" panose="020F0502020204030204" pitchFamily="34" charset="0"/>
                        </a:rPr>
                        <a:t>ERC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8</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4079057340"/>
                  </a:ext>
                </a:extLst>
              </a:tr>
              <a:tr h="153072">
                <a:tc>
                  <a:txBody>
                    <a:bodyPr/>
                    <a:lstStyle/>
                    <a:p>
                      <a:pPr algn="l" fontAlgn="b"/>
                      <a:r>
                        <a:rPr lang="en-US" sz="1050" b="0" i="0" u="none" strike="noStrike">
                          <a:solidFill>
                            <a:srgbClr val="000000"/>
                          </a:solidFill>
                          <a:effectLst/>
                          <a:latin typeface="Calibri" panose="020F0502020204030204" pitchFamily="34" charset="0"/>
                        </a:rPr>
                        <a:t>GEM</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16</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936756978"/>
                  </a:ext>
                </a:extLst>
              </a:tr>
              <a:tr h="153072">
                <a:tc>
                  <a:txBody>
                    <a:bodyPr/>
                    <a:lstStyle/>
                    <a:p>
                      <a:pPr algn="l" fontAlgn="b"/>
                      <a:r>
                        <a:rPr lang="en-US" sz="1050" b="0" i="0" u="none" strike="noStrike">
                          <a:solidFill>
                            <a:srgbClr val="000000"/>
                          </a:solidFill>
                          <a:effectLst/>
                          <a:latin typeface="Calibri" panose="020F0502020204030204" pitchFamily="34" charset="0"/>
                        </a:rPr>
                        <a:t>HELP e.V.</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037725653"/>
                  </a:ext>
                </a:extLst>
              </a:tr>
              <a:tr h="153072">
                <a:tc>
                  <a:txBody>
                    <a:bodyPr/>
                    <a:lstStyle/>
                    <a:p>
                      <a:pPr algn="l" fontAlgn="b"/>
                      <a:r>
                        <a:rPr lang="en-US" sz="1050" b="0" i="0" u="none" strike="noStrike">
                          <a:solidFill>
                            <a:srgbClr val="000000"/>
                          </a:solidFill>
                          <a:effectLst/>
                          <a:latin typeface="Calibri" panose="020F0502020204030204" pitchFamily="34" charset="0"/>
                        </a:rPr>
                        <a:t>PIN</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924</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213742286"/>
                  </a:ext>
                </a:extLst>
              </a:tr>
              <a:tr h="153072">
                <a:tc>
                  <a:txBody>
                    <a:bodyPr/>
                    <a:lstStyle/>
                    <a:p>
                      <a:pPr algn="l" fontAlgn="b"/>
                      <a:r>
                        <a:rPr lang="en-US" sz="1050" b="0" i="0" u="none" strike="noStrike">
                          <a:solidFill>
                            <a:srgbClr val="000000"/>
                          </a:solidFill>
                          <a:effectLst/>
                          <a:latin typeface="Calibri" panose="020F0502020204030204" pitchFamily="34" charset="0"/>
                        </a:rPr>
                        <a:t>SI</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34</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4082558460"/>
                  </a:ext>
                </a:extLst>
              </a:tr>
              <a:tr h="153072">
                <a:tc>
                  <a:txBody>
                    <a:bodyPr/>
                    <a:lstStyle/>
                    <a:p>
                      <a:pPr algn="l" fontAlgn="b"/>
                      <a:r>
                        <a:rPr lang="en-US" sz="1050" b="0" i="0" u="none" strike="noStrike">
                          <a:solidFill>
                            <a:srgbClr val="000000"/>
                          </a:solidFill>
                          <a:effectLst/>
                          <a:latin typeface="Calibri" panose="020F0502020204030204" pitchFamily="34" charset="0"/>
                        </a:rPr>
                        <a:t>SOLIDAR SUISSE</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61</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030716053"/>
                  </a:ext>
                </a:extLst>
              </a:tr>
              <a:tr h="153072">
                <a:tc>
                  <a:txBody>
                    <a:bodyPr/>
                    <a:lstStyle/>
                    <a:p>
                      <a:pPr algn="l" fontAlgn="b"/>
                      <a:r>
                        <a:rPr lang="en-US" sz="1050" b="0" i="0" u="none" strike="noStrike">
                          <a:solidFill>
                            <a:srgbClr val="000000"/>
                          </a:solidFill>
                          <a:effectLst/>
                          <a:latin typeface="Calibri" panose="020F0502020204030204" pitchFamily="34" charset="0"/>
                        </a:rPr>
                        <a:t>STC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426</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161482511"/>
                  </a:ext>
                </a:extLst>
              </a:tr>
              <a:tr h="153072">
                <a:tc>
                  <a:txBody>
                    <a:bodyPr/>
                    <a:lstStyle/>
                    <a:p>
                      <a:pPr algn="l" fontAlgn="b"/>
                      <a:r>
                        <a:rPr lang="en-US" sz="1050" b="0" i="0" u="none" strike="noStrike">
                          <a:solidFill>
                            <a:srgbClr val="000000"/>
                          </a:solidFill>
                          <a:effectLst/>
                          <a:latin typeface="Calibri" panose="020F0502020204030204" pitchFamily="34" charset="0"/>
                        </a:rPr>
                        <a:t>Medium repairs</a:t>
                      </a:r>
                    </a:p>
                  </a:txBody>
                  <a:tcPr marL="78372"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464</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1216766165"/>
                  </a:ext>
                </a:extLst>
              </a:tr>
              <a:tr h="153072">
                <a:tc>
                  <a:txBody>
                    <a:bodyPr/>
                    <a:lstStyle/>
                    <a:p>
                      <a:pPr algn="l" fontAlgn="b"/>
                      <a:r>
                        <a:rPr lang="en-US" sz="1050" b="0" i="0" u="none" strike="noStrike">
                          <a:solidFill>
                            <a:srgbClr val="000000"/>
                          </a:solidFill>
                          <a:effectLst/>
                          <a:latin typeface="Calibri" panose="020F0502020204030204" pitchFamily="34" charset="0"/>
                        </a:rPr>
                        <a:t>ACTED</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28</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13691981"/>
                  </a:ext>
                </a:extLst>
              </a:tr>
              <a:tr h="153072">
                <a:tc>
                  <a:txBody>
                    <a:bodyPr/>
                    <a:lstStyle/>
                    <a:p>
                      <a:pPr algn="l" fontAlgn="b"/>
                      <a:r>
                        <a:rPr lang="en-US" sz="1050" b="0" i="0" u="none" strike="noStrike">
                          <a:solidFill>
                            <a:srgbClr val="000000"/>
                          </a:solidFill>
                          <a:effectLst/>
                          <a:latin typeface="Calibri" panose="020F0502020204030204" pitchFamily="34" charset="0"/>
                        </a:rPr>
                        <a:t>DRC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11</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4058127980"/>
                  </a:ext>
                </a:extLst>
              </a:tr>
              <a:tr h="153072">
                <a:tc>
                  <a:txBody>
                    <a:bodyPr/>
                    <a:lstStyle/>
                    <a:p>
                      <a:pPr algn="l" fontAlgn="b"/>
                      <a:r>
                        <a:rPr lang="en-US" sz="1050" b="0" i="0" u="none" strike="noStrike">
                          <a:solidFill>
                            <a:srgbClr val="000000"/>
                          </a:solidFill>
                          <a:effectLst/>
                          <a:latin typeface="Calibri" panose="020F0502020204030204" pitchFamily="34" charset="0"/>
                        </a:rPr>
                        <a:t>East SOS</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127</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492308703"/>
                  </a:ext>
                </a:extLst>
              </a:tr>
              <a:tr h="153072">
                <a:tc>
                  <a:txBody>
                    <a:bodyPr/>
                    <a:lstStyle/>
                    <a:p>
                      <a:pPr algn="l" fontAlgn="b"/>
                      <a:r>
                        <a:rPr lang="en-US" sz="1050" b="0" i="0" u="none" strike="noStrike">
                          <a:solidFill>
                            <a:srgbClr val="000000"/>
                          </a:solidFill>
                          <a:effectLst/>
                          <a:latin typeface="Calibri" panose="020F0502020204030204" pitchFamily="34" charset="0"/>
                        </a:rPr>
                        <a:t>ERC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21</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582003738"/>
                  </a:ext>
                </a:extLst>
              </a:tr>
              <a:tr h="153072">
                <a:tc>
                  <a:txBody>
                    <a:bodyPr/>
                    <a:lstStyle/>
                    <a:p>
                      <a:pPr algn="l" fontAlgn="b"/>
                      <a:r>
                        <a:rPr lang="en-US" sz="1050" b="0" i="0" u="none" strike="noStrike">
                          <a:solidFill>
                            <a:srgbClr val="000000"/>
                          </a:solidFill>
                          <a:effectLst/>
                          <a:latin typeface="Calibri" panose="020F0502020204030204" pitchFamily="34" charset="0"/>
                        </a:rPr>
                        <a:t>GEM</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37</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719800326"/>
                  </a:ext>
                </a:extLst>
              </a:tr>
              <a:tr h="153072">
                <a:tc>
                  <a:txBody>
                    <a:bodyPr/>
                    <a:lstStyle/>
                    <a:p>
                      <a:pPr algn="l" fontAlgn="b"/>
                      <a:r>
                        <a:rPr lang="en-US" sz="1050" b="0" i="0" u="none" strike="noStrike">
                          <a:solidFill>
                            <a:srgbClr val="000000"/>
                          </a:solidFill>
                          <a:effectLst/>
                          <a:latin typeface="Calibri" panose="020F0502020204030204" pitchFamily="34" charset="0"/>
                        </a:rPr>
                        <a:t>NW</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22</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4037741247"/>
                  </a:ext>
                </a:extLst>
              </a:tr>
              <a:tr h="153072">
                <a:tc>
                  <a:txBody>
                    <a:bodyPr/>
                    <a:lstStyle/>
                    <a:p>
                      <a:pPr algn="l" fontAlgn="b"/>
                      <a:r>
                        <a:rPr lang="en-US" sz="1050" b="0" i="0" u="none" strike="noStrike">
                          <a:solidFill>
                            <a:srgbClr val="000000"/>
                          </a:solidFill>
                          <a:effectLst/>
                          <a:latin typeface="Calibri" panose="020F0502020204030204" pitchFamily="34" charset="0"/>
                        </a:rPr>
                        <a:t>PIN</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122</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591906509"/>
                  </a:ext>
                </a:extLst>
              </a:tr>
              <a:tr h="153072">
                <a:tc>
                  <a:txBody>
                    <a:bodyPr/>
                    <a:lstStyle/>
                    <a:p>
                      <a:pPr algn="l" fontAlgn="b"/>
                      <a:r>
                        <a:rPr lang="en-US" sz="1050" b="0" i="0" u="none" strike="noStrike">
                          <a:solidFill>
                            <a:srgbClr val="000000"/>
                          </a:solidFill>
                          <a:effectLst/>
                          <a:latin typeface="Calibri" panose="020F0502020204030204" pitchFamily="34" charset="0"/>
                        </a:rPr>
                        <a:t>SOLIDAR SUISSE</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76</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773467914"/>
                  </a:ext>
                </a:extLst>
              </a:tr>
              <a:tr h="153072">
                <a:tc>
                  <a:txBody>
                    <a:bodyPr/>
                    <a:lstStyle/>
                    <a:p>
                      <a:pPr algn="l" fontAlgn="b"/>
                      <a:r>
                        <a:rPr lang="en-US" sz="1050" b="0" i="0" u="none" strike="noStrike">
                          <a:solidFill>
                            <a:srgbClr val="000000"/>
                          </a:solidFill>
                          <a:effectLst/>
                          <a:latin typeface="Calibri" panose="020F0502020204030204" pitchFamily="34" charset="0"/>
                        </a:rPr>
                        <a:t>STC</a:t>
                      </a:r>
                    </a:p>
                  </a:txBody>
                  <a:tcPr marL="156743"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20</a:t>
                      </a:r>
                    </a:p>
                  </a:txBody>
                  <a:tcPr marL="6531" marR="6531" marT="6531"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573794549"/>
                  </a:ext>
                </a:extLst>
              </a:tr>
            </a:tbl>
          </a:graphicData>
        </a:graphic>
      </p:graphicFrame>
      <p:graphicFrame>
        <p:nvGraphicFramePr>
          <p:cNvPr id="8" name="Table 7">
            <a:extLst>
              <a:ext uri="{FF2B5EF4-FFF2-40B4-BE49-F238E27FC236}">
                <a16:creationId xmlns:a16="http://schemas.microsoft.com/office/drawing/2014/main" id="{E60B5153-85D1-5246-88FA-7B1104D959EA}"/>
              </a:ext>
            </a:extLst>
          </p:cNvPr>
          <p:cNvGraphicFramePr>
            <a:graphicFrameLocks noGrp="1"/>
          </p:cNvGraphicFramePr>
          <p:nvPr>
            <p:extLst>
              <p:ext uri="{D42A27DB-BD31-4B8C-83A1-F6EECF244321}">
                <p14:modId xmlns:p14="http://schemas.microsoft.com/office/powerpoint/2010/main" val="97756306"/>
              </p:ext>
            </p:extLst>
          </p:nvPr>
        </p:nvGraphicFramePr>
        <p:xfrm>
          <a:off x="5873979" y="1200150"/>
          <a:ext cx="2171830" cy="1800225"/>
        </p:xfrm>
        <a:graphic>
          <a:graphicData uri="http://schemas.openxmlformats.org/drawingml/2006/table">
            <a:tbl>
              <a:tblPr/>
              <a:tblGrid>
                <a:gridCol w="1751823">
                  <a:extLst>
                    <a:ext uri="{9D8B030D-6E8A-4147-A177-3AD203B41FA5}">
                      <a16:colId xmlns:a16="http://schemas.microsoft.com/office/drawing/2014/main" val="3340835486"/>
                    </a:ext>
                  </a:extLst>
                </a:gridCol>
                <a:gridCol w="420007">
                  <a:extLst>
                    <a:ext uri="{9D8B030D-6E8A-4147-A177-3AD203B41FA5}">
                      <a16:colId xmlns:a16="http://schemas.microsoft.com/office/drawing/2014/main" val="115685118"/>
                    </a:ext>
                  </a:extLst>
                </a:gridCol>
              </a:tblGrid>
              <a:tr h="200025">
                <a:tc>
                  <a:txBody>
                    <a:bodyPr/>
                    <a:lstStyle/>
                    <a:p>
                      <a:pPr algn="l" fontAlgn="b"/>
                      <a:r>
                        <a:rPr lang="en-US" sz="1050" b="0" i="0" u="none" strike="noStrike">
                          <a:solidFill>
                            <a:srgbClr val="FFFFFF"/>
                          </a:solidFill>
                          <a:effectLst/>
                          <a:latin typeface="Calibri" panose="020F0502020204030204" pitchFamily="34" charset="0"/>
                        </a:rPr>
                        <a:t>2025</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tc>
                  <a:txBody>
                    <a:bodyPr/>
                    <a:lstStyle/>
                    <a:p>
                      <a:pPr algn="r" fontAlgn="b"/>
                      <a:r>
                        <a:rPr lang="en-US" sz="1050" b="0" i="0" u="none" strike="noStrike">
                          <a:solidFill>
                            <a:srgbClr val="FFFFFF"/>
                          </a:solidFill>
                          <a:effectLst/>
                          <a:latin typeface="Calibri" panose="020F0502020204030204" pitchFamily="34" charset="0"/>
                        </a:rPr>
                        <a:t>500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extLst>
                  <a:ext uri="{0D108BD9-81ED-4DB2-BD59-A6C34878D82A}">
                    <a16:rowId xmlns:a16="http://schemas.microsoft.com/office/drawing/2014/main" val="2927655629"/>
                  </a:ext>
                </a:extLst>
              </a:tr>
              <a:tr h="200025">
                <a:tc>
                  <a:txBody>
                    <a:bodyPr/>
                    <a:lstStyle/>
                    <a:p>
                      <a:pPr algn="l" fontAlgn="b"/>
                      <a:r>
                        <a:rPr lang="en-US" sz="1050" b="0" i="0" u="none" strike="noStrike">
                          <a:solidFill>
                            <a:srgbClr val="000000"/>
                          </a:solidFill>
                          <a:effectLst/>
                          <a:latin typeface="Calibri" panose="020F0502020204030204" pitchFamily="34" charset="0"/>
                        </a:rPr>
                        <a:t>Emergency Shelter Kit</a:t>
                      </a:r>
                    </a:p>
                  </a:txBody>
                  <a:tcPr marL="1143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3155221235"/>
                  </a:ext>
                </a:extLst>
              </a:tr>
              <a:tr h="200025">
                <a:tc>
                  <a:txBody>
                    <a:bodyPr/>
                    <a:lstStyle/>
                    <a:p>
                      <a:pPr algn="l" fontAlgn="b"/>
                      <a:r>
                        <a:rPr lang="en-US" sz="1050" b="0" i="0" u="none" strike="noStrike">
                          <a:solidFill>
                            <a:srgbClr val="000000"/>
                          </a:solidFill>
                          <a:effectLst/>
                          <a:latin typeface="Calibri" panose="020F0502020204030204" pitchFamily="34" charset="0"/>
                        </a:rPr>
                        <a:t>PIN</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70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0097218"/>
                  </a:ext>
                </a:extLst>
              </a:tr>
              <a:tr h="200025">
                <a:tc>
                  <a:txBody>
                    <a:bodyPr/>
                    <a:lstStyle/>
                    <a:p>
                      <a:pPr algn="l" fontAlgn="b"/>
                      <a:r>
                        <a:rPr lang="en-US" sz="1050" b="0" i="0" u="none" strike="noStrike">
                          <a:solidFill>
                            <a:srgbClr val="000000"/>
                          </a:solidFill>
                          <a:effectLst/>
                          <a:latin typeface="Calibri" panose="020F0502020204030204" pitchFamily="34" charset="0"/>
                        </a:rPr>
                        <a:t>Light repairs</a:t>
                      </a:r>
                    </a:p>
                  </a:txBody>
                  <a:tcPr marL="1143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419</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4004038920"/>
                  </a:ext>
                </a:extLst>
              </a:tr>
              <a:tr h="200025">
                <a:tc>
                  <a:txBody>
                    <a:bodyPr/>
                    <a:lstStyle/>
                    <a:p>
                      <a:pPr algn="l" fontAlgn="b"/>
                      <a:r>
                        <a:rPr lang="en-US" sz="1050" b="0" i="0" u="none" strike="noStrike">
                          <a:solidFill>
                            <a:srgbClr val="000000"/>
                          </a:solidFill>
                          <a:effectLst/>
                          <a:latin typeface="Calibri" panose="020F0502020204030204" pitchFamily="34" charset="0"/>
                        </a:rPr>
                        <a:t>AOS</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211553792"/>
                  </a:ext>
                </a:extLst>
              </a:tr>
              <a:tr h="200025">
                <a:tc>
                  <a:txBody>
                    <a:bodyPr/>
                    <a:lstStyle/>
                    <a:p>
                      <a:pPr algn="l" fontAlgn="b"/>
                      <a:r>
                        <a:rPr lang="en-US" sz="1050" b="0" i="0" u="none" strike="noStrike">
                          <a:solidFill>
                            <a:srgbClr val="000000"/>
                          </a:solidFill>
                          <a:effectLst/>
                          <a:latin typeface="Calibri" panose="020F0502020204030204" pitchFamily="34" charset="0"/>
                        </a:rPr>
                        <a:t>DRC</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63</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086713814"/>
                  </a:ext>
                </a:extLst>
              </a:tr>
              <a:tr h="200025">
                <a:tc>
                  <a:txBody>
                    <a:bodyPr/>
                    <a:lstStyle/>
                    <a:p>
                      <a:pPr algn="l" fontAlgn="b"/>
                      <a:r>
                        <a:rPr lang="en-US" sz="1050" b="0" i="0" u="none" strike="noStrike">
                          <a:solidFill>
                            <a:srgbClr val="000000"/>
                          </a:solidFill>
                          <a:effectLst/>
                          <a:latin typeface="Calibri" panose="020F0502020204030204" pitchFamily="34" charset="0"/>
                        </a:rPr>
                        <a:t>PIN</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355</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23172301"/>
                  </a:ext>
                </a:extLst>
              </a:tr>
              <a:tr h="200025">
                <a:tc>
                  <a:txBody>
                    <a:bodyPr/>
                    <a:lstStyle/>
                    <a:p>
                      <a:pPr algn="l" fontAlgn="b"/>
                      <a:r>
                        <a:rPr lang="en-US" sz="1050" b="0" i="0" u="none" strike="noStrike">
                          <a:solidFill>
                            <a:srgbClr val="000000"/>
                          </a:solidFill>
                          <a:effectLst/>
                          <a:latin typeface="Calibri" panose="020F0502020204030204" pitchFamily="34" charset="0"/>
                        </a:rPr>
                        <a:t>Medium repairs</a:t>
                      </a:r>
                    </a:p>
                  </a:txBody>
                  <a:tcPr marL="1143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334299614"/>
                  </a:ext>
                </a:extLst>
              </a:tr>
              <a:tr h="200025">
                <a:tc>
                  <a:txBody>
                    <a:bodyPr/>
                    <a:lstStyle/>
                    <a:p>
                      <a:pPr algn="l" fontAlgn="b"/>
                      <a:r>
                        <a:rPr lang="en-US" sz="1050" b="0" i="0" u="none" strike="noStrike">
                          <a:solidFill>
                            <a:srgbClr val="000000"/>
                          </a:solidFill>
                          <a:effectLst/>
                          <a:latin typeface="Calibri" panose="020F0502020204030204" pitchFamily="34" charset="0"/>
                        </a:rPr>
                        <a:t>PIN</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11</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161596597"/>
                  </a:ext>
                </a:extLst>
              </a:tr>
            </a:tbl>
          </a:graphicData>
        </a:graphic>
      </p:graphicFrame>
      <p:graphicFrame>
        <p:nvGraphicFramePr>
          <p:cNvPr id="12" name="Table 11">
            <a:extLst>
              <a:ext uri="{FF2B5EF4-FFF2-40B4-BE49-F238E27FC236}">
                <a16:creationId xmlns:a16="http://schemas.microsoft.com/office/drawing/2014/main" id="{BDF5E496-D07F-7D0F-6ADD-A5B828615DCF}"/>
              </a:ext>
            </a:extLst>
          </p:cNvPr>
          <p:cNvGraphicFramePr>
            <a:graphicFrameLocks noGrp="1"/>
          </p:cNvGraphicFramePr>
          <p:nvPr>
            <p:extLst>
              <p:ext uri="{D42A27DB-BD31-4B8C-83A1-F6EECF244321}">
                <p14:modId xmlns:p14="http://schemas.microsoft.com/office/powerpoint/2010/main" val="3694848814"/>
              </p:ext>
            </p:extLst>
          </p:nvPr>
        </p:nvGraphicFramePr>
        <p:xfrm>
          <a:off x="3555202" y="1200150"/>
          <a:ext cx="2102604" cy="5072303"/>
        </p:xfrm>
        <a:graphic>
          <a:graphicData uri="http://schemas.openxmlformats.org/drawingml/2006/table">
            <a:tbl>
              <a:tblPr/>
              <a:tblGrid>
                <a:gridCol w="1695985">
                  <a:extLst>
                    <a:ext uri="{9D8B030D-6E8A-4147-A177-3AD203B41FA5}">
                      <a16:colId xmlns:a16="http://schemas.microsoft.com/office/drawing/2014/main" val="594323278"/>
                    </a:ext>
                  </a:extLst>
                </a:gridCol>
                <a:gridCol w="406619">
                  <a:extLst>
                    <a:ext uri="{9D8B030D-6E8A-4147-A177-3AD203B41FA5}">
                      <a16:colId xmlns:a16="http://schemas.microsoft.com/office/drawing/2014/main" val="517953143"/>
                    </a:ext>
                  </a:extLst>
                </a:gridCol>
              </a:tblGrid>
              <a:tr h="174907">
                <a:tc>
                  <a:txBody>
                    <a:bodyPr/>
                    <a:lstStyle/>
                    <a:p>
                      <a:pPr algn="l" fontAlgn="b"/>
                      <a:r>
                        <a:rPr lang="en-US" sz="1050" b="0" i="0" u="none" strike="noStrike">
                          <a:solidFill>
                            <a:srgbClr val="FFFFFF"/>
                          </a:solidFill>
                          <a:effectLst/>
                          <a:latin typeface="Calibri" panose="020F0502020204030204" pitchFamily="34" charset="0"/>
                        </a:rPr>
                        <a:t>2024</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tc>
                  <a:txBody>
                    <a:bodyPr/>
                    <a:lstStyle/>
                    <a:p>
                      <a:pPr algn="r" fontAlgn="b"/>
                      <a:r>
                        <a:rPr lang="en-US" sz="1050" b="0" i="0" u="none" strike="noStrike">
                          <a:solidFill>
                            <a:srgbClr val="FFFFFF"/>
                          </a:solidFill>
                          <a:effectLst/>
                          <a:latin typeface="Calibri" panose="020F0502020204030204" pitchFamily="34" charset="0"/>
                        </a:rPr>
                        <a:t>3718</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extLst>
                  <a:ext uri="{0D108BD9-81ED-4DB2-BD59-A6C34878D82A}">
                    <a16:rowId xmlns:a16="http://schemas.microsoft.com/office/drawing/2014/main" val="617545598"/>
                  </a:ext>
                </a:extLst>
              </a:tr>
              <a:tr h="174907">
                <a:tc>
                  <a:txBody>
                    <a:bodyPr/>
                    <a:lstStyle/>
                    <a:p>
                      <a:pPr algn="l" fontAlgn="b"/>
                      <a:r>
                        <a:rPr lang="en-US" sz="1050" b="0" i="0" u="none" strike="noStrike">
                          <a:solidFill>
                            <a:srgbClr val="000000"/>
                          </a:solidFill>
                          <a:effectLst/>
                          <a:latin typeface="Calibri" panose="020F0502020204030204" pitchFamily="34" charset="0"/>
                        </a:rPr>
                        <a:t>Bakhmutskyi</a:t>
                      </a:r>
                    </a:p>
                  </a:txBody>
                  <a:tcPr marL="8918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2</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1687955463"/>
                  </a:ext>
                </a:extLst>
              </a:tr>
              <a:tr h="174907">
                <a:tc>
                  <a:txBody>
                    <a:bodyPr/>
                    <a:lstStyle/>
                    <a:p>
                      <a:pPr algn="l" fontAlgn="b"/>
                      <a:r>
                        <a:rPr lang="en-US" sz="1050" b="0" i="0" u="none" strike="noStrike">
                          <a:solidFill>
                            <a:srgbClr val="000000"/>
                          </a:solidFill>
                          <a:effectLst/>
                          <a:latin typeface="Calibri" panose="020F0502020204030204" pitchFamily="34" charset="0"/>
                        </a:rPr>
                        <a:t>Toretska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311943125"/>
                  </a:ext>
                </a:extLst>
              </a:tr>
              <a:tr h="174907">
                <a:tc>
                  <a:txBody>
                    <a:bodyPr/>
                    <a:lstStyle/>
                    <a:p>
                      <a:pPr algn="l" fontAlgn="b"/>
                      <a:r>
                        <a:rPr lang="en-US" sz="1050" b="0" i="0" u="none" strike="noStrike">
                          <a:solidFill>
                            <a:srgbClr val="000000"/>
                          </a:solidFill>
                          <a:effectLst/>
                          <a:latin typeface="Calibri" panose="020F0502020204030204" pitchFamily="34" charset="0"/>
                        </a:rPr>
                        <a:t>Kramatorskyi</a:t>
                      </a:r>
                    </a:p>
                  </a:txBody>
                  <a:tcPr marL="8918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2929</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1440152457"/>
                  </a:ext>
                </a:extLst>
              </a:tr>
              <a:tr h="174907">
                <a:tc>
                  <a:txBody>
                    <a:bodyPr/>
                    <a:lstStyle/>
                    <a:p>
                      <a:pPr algn="l" fontAlgn="b"/>
                      <a:r>
                        <a:rPr lang="en-US" sz="1050" b="0" i="0" u="none" strike="noStrike">
                          <a:solidFill>
                            <a:srgbClr val="000000"/>
                          </a:solidFill>
                          <a:effectLst/>
                          <a:latin typeface="Calibri" panose="020F0502020204030204" pitchFamily="34" charset="0"/>
                        </a:rPr>
                        <a:t>Cherkaska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154</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253036122"/>
                  </a:ext>
                </a:extLst>
              </a:tr>
              <a:tr h="174907">
                <a:tc>
                  <a:txBody>
                    <a:bodyPr/>
                    <a:lstStyle/>
                    <a:p>
                      <a:pPr algn="l" fontAlgn="b"/>
                      <a:r>
                        <a:rPr lang="en-US" sz="1050" b="0" i="0" u="none" strike="noStrike">
                          <a:solidFill>
                            <a:srgbClr val="000000"/>
                          </a:solidFill>
                          <a:effectLst/>
                          <a:latin typeface="Calibri" panose="020F0502020204030204" pitchFamily="34" charset="0"/>
                        </a:rPr>
                        <a:t>Druzhkivska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417</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941369619"/>
                  </a:ext>
                </a:extLst>
              </a:tr>
              <a:tr h="174907">
                <a:tc>
                  <a:txBody>
                    <a:bodyPr/>
                    <a:lstStyle/>
                    <a:p>
                      <a:pPr algn="l" fontAlgn="b"/>
                      <a:r>
                        <a:rPr lang="en-US" sz="1050" b="0" i="0" u="none" strike="noStrike">
                          <a:solidFill>
                            <a:srgbClr val="000000"/>
                          </a:solidFill>
                          <a:effectLst/>
                          <a:latin typeface="Calibri" panose="020F0502020204030204" pitchFamily="34" charset="0"/>
                        </a:rPr>
                        <a:t>Illinivska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512400944"/>
                  </a:ext>
                </a:extLst>
              </a:tr>
              <a:tr h="174907">
                <a:tc>
                  <a:txBody>
                    <a:bodyPr/>
                    <a:lstStyle/>
                    <a:p>
                      <a:pPr algn="l" fontAlgn="b"/>
                      <a:r>
                        <a:rPr lang="en-US" sz="1050" b="0" i="0" u="none" strike="noStrike">
                          <a:solidFill>
                            <a:srgbClr val="000000"/>
                          </a:solidFill>
                          <a:effectLst/>
                          <a:latin typeface="Calibri" panose="020F0502020204030204" pitchFamily="34" charset="0"/>
                        </a:rPr>
                        <a:t>Kostiantynivska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7</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202582056"/>
                  </a:ext>
                </a:extLst>
              </a:tr>
              <a:tr h="174907">
                <a:tc>
                  <a:txBody>
                    <a:bodyPr/>
                    <a:lstStyle/>
                    <a:p>
                      <a:pPr algn="l" fontAlgn="b"/>
                      <a:r>
                        <a:rPr lang="en-US" sz="1050" b="0" i="0" u="none" strike="noStrike">
                          <a:solidFill>
                            <a:srgbClr val="000000"/>
                          </a:solidFill>
                          <a:effectLst/>
                          <a:latin typeface="Calibri" panose="020F0502020204030204" pitchFamily="34" charset="0"/>
                        </a:rPr>
                        <a:t>Kramatorska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999</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059126633"/>
                  </a:ext>
                </a:extLst>
              </a:tr>
              <a:tr h="174907">
                <a:tc>
                  <a:txBody>
                    <a:bodyPr/>
                    <a:lstStyle/>
                    <a:p>
                      <a:pPr algn="l" fontAlgn="b"/>
                      <a:r>
                        <a:rPr lang="en-US" sz="1050" b="0" i="0" u="none" strike="noStrike">
                          <a:solidFill>
                            <a:srgbClr val="000000"/>
                          </a:solidFill>
                          <a:effectLst/>
                          <a:latin typeface="Calibri" panose="020F0502020204030204" pitchFamily="34" charset="0"/>
                        </a:rPr>
                        <a:t>Lymanska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187</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558150091"/>
                  </a:ext>
                </a:extLst>
              </a:tr>
              <a:tr h="174907">
                <a:tc>
                  <a:txBody>
                    <a:bodyPr/>
                    <a:lstStyle/>
                    <a:p>
                      <a:pPr algn="l" fontAlgn="b"/>
                      <a:r>
                        <a:rPr lang="en-US" sz="1050" b="0" i="0" u="none" strike="noStrike">
                          <a:solidFill>
                            <a:srgbClr val="000000"/>
                          </a:solidFill>
                          <a:effectLst/>
                          <a:latin typeface="Calibri" panose="020F0502020204030204" pitchFamily="34" charset="0"/>
                        </a:rPr>
                        <a:t>Mykolaivska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33</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314135923"/>
                  </a:ext>
                </a:extLst>
              </a:tr>
              <a:tr h="174907">
                <a:tc>
                  <a:txBody>
                    <a:bodyPr/>
                    <a:lstStyle/>
                    <a:p>
                      <a:pPr algn="l" fontAlgn="b"/>
                      <a:r>
                        <a:rPr lang="en-US" sz="1050" b="0" i="0" u="none" strike="noStrike">
                          <a:solidFill>
                            <a:srgbClr val="000000"/>
                          </a:solidFill>
                          <a:effectLst/>
                          <a:latin typeface="Calibri" panose="020F0502020204030204" pitchFamily="34" charset="0"/>
                        </a:rPr>
                        <a:t>Oleksandrivska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630637764"/>
                  </a:ext>
                </a:extLst>
              </a:tr>
              <a:tr h="174907">
                <a:tc>
                  <a:txBody>
                    <a:bodyPr/>
                    <a:lstStyle/>
                    <a:p>
                      <a:pPr algn="l" fontAlgn="b"/>
                      <a:r>
                        <a:rPr lang="en-US" sz="1050" b="0" i="0" u="none" strike="noStrike">
                          <a:solidFill>
                            <a:srgbClr val="000000"/>
                          </a:solidFill>
                          <a:effectLst/>
                          <a:latin typeface="Calibri" panose="020F0502020204030204" pitchFamily="34" charset="0"/>
                        </a:rPr>
                        <a:t>Slovianska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1046</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1470675991"/>
                  </a:ext>
                </a:extLst>
              </a:tr>
              <a:tr h="174907">
                <a:tc>
                  <a:txBody>
                    <a:bodyPr/>
                    <a:lstStyle/>
                    <a:p>
                      <a:pPr algn="l" fontAlgn="b"/>
                      <a:r>
                        <a:rPr lang="en-US" sz="1050" b="0" i="0" u="none" strike="noStrike">
                          <a:solidFill>
                            <a:srgbClr val="000000"/>
                          </a:solidFill>
                          <a:effectLst/>
                          <a:latin typeface="Calibri" panose="020F0502020204030204" pitchFamily="34" charset="0"/>
                        </a:rPr>
                        <a:t>Sviatohirska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81</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764083822"/>
                  </a:ext>
                </a:extLst>
              </a:tr>
              <a:tr h="174907">
                <a:tc>
                  <a:txBody>
                    <a:bodyPr/>
                    <a:lstStyle/>
                    <a:p>
                      <a:pPr algn="l" fontAlgn="b"/>
                      <a:r>
                        <a:rPr lang="en-US" sz="1050" b="0" i="0" u="none" strike="noStrike">
                          <a:solidFill>
                            <a:srgbClr val="000000"/>
                          </a:solidFill>
                          <a:effectLst/>
                          <a:latin typeface="Calibri" panose="020F0502020204030204" pitchFamily="34" charset="0"/>
                        </a:rPr>
                        <a:t>Pokrovskyi</a:t>
                      </a:r>
                    </a:p>
                  </a:txBody>
                  <a:tcPr marL="8918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753</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3401900085"/>
                  </a:ext>
                </a:extLst>
              </a:tr>
              <a:tr h="174907">
                <a:tc>
                  <a:txBody>
                    <a:bodyPr/>
                    <a:lstStyle/>
                    <a:p>
                      <a:pPr algn="l" fontAlgn="b"/>
                      <a:r>
                        <a:rPr lang="en-US" sz="1050" b="0" i="0" u="none" strike="noStrike">
                          <a:solidFill>
                            <a:srgbClr val="000000"/>
                          </a:solidFill>
                          <a:effectLst/>
                          <a:latin typeface="Calibri" panose="020F0502020204030204" pitchFamily="34" charset="0"/>
                        </a:rPr>
                        <a:t>Dobropilska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241</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04210571"/>
                  </a:ext>
                </a:extLst>
              </a:tr>
              <a:tr h="174907">
                <a:tc>
                  <a:txBody>
                    <a:bodyPr/>
                    <a:lstStyle/>
                    <a:p>
                      <a:pPr algn="l" fontAlgn="b"/>
                      <a:r>
                        <a:rPr lang="en-US" sz="1050" b="0" i="0" u="none" strike="noStrike">
                          <a:solidFill>
                            <a:srgbClr val="000000"/>
                          </a:solidFill>
                          <a:effectLst/>
                          <a:latin typeface="Calibri" panose="020F0502020204030204" pitchFamily="34" charset="0"/>
                        </a:rPr>
                        <a:t>Kurakhivska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289080564"/>
                  </a:ext>
                </a:extLst>
              </a:tr>
              <a:tr h="174907">
                <a:tc>
                  <a:txBody>
                    <a:bodyPr/>
                    <a:lstStyle/>
                    <a:p>
                      <a:pPr algn="l" fontAlgn="b"/>
                      <a:r>
                        <a:rPr lang="en-US" sz="1050" b="0" i="0" u="none" strike="noStrike">
                          <a:solidFill>
                            <a:srgbClr val="000000"/>
                          </a:solidFill>
                          <a:effectLst/>
                          <a:latin typeface="Calibri" panose="020F0502020204030204" pitchFamily="34" charset="0"/>
                        </a:rPr>
                        <a:t>Myrnohradska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190</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264568095"/>
                  </a:ext>
                </a:extLst>
              </a:tr>
              <a:tr h="174907">
                <a:tc>
                  <a:txBody>
                    <a:bodyPr/>
                    <a:lstStyle/>
                    <a:p>
                      <a:pPr algn="l" fontAlgn="b"/>
                      <a:r>
                        <a:rPr lang="en-US" sz="1050" b="0" i="0" u="none" strike="noStrike">
                          <a:solidFill>
                            <a:srgbClr val="000000"/>
                          </a:solidFill>
                          <a:effectLst/>
                          <a:latin typeface="Calibri" panose="020F0502020204030204" pitchFamily="34" charset="0"/>
                        </a:rPr>
                        <a:t>Novohrodivska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38</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801755319"/>
                  </a:ext>
                </a:extLst>
              </a:tr>
              <a:tr h="174907">
                <a:tc>
                  <a:txBody>
                    <a:bodyPr/>
                    <a:lstStyle/>
                    <a:p>
                      <a:pPr algn="l" fontAlgn="b"/>
                      <a:r>
                        <a:rPr lang="en-US" sz="1050" b="0" i="0" u="none" strike="noStrike">
                          <a:solidFill>
                            <a:srgbClr val="000000"/>
                          </a:solidFill>
                          <a:effectLst/>
                          <a:latin typeface="Calibri" panose="020F0502020204030204" pitchFamily="34" charset="0"/>
                        </a:rPr>
                        <a:t>Ocheretynska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1</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442560252"/>
                  </a:ext>
                </a:extLst>
              </a:tr>
              <a:tr h="174907">
                <a:tc>
                  <a:txBody>
                    <a:bodyPr/>
                    <a:lstStyle/>
                    <a:p>
                      <a:pPr algn="l" fontAlgn="b"/>
                      <a:r>
                        <a:rPr lang="en-US" sz="1050" b="0" i="0" u="none" strike="noStrike">
                          <a:solidFill>
                            <a:srgbClr val="000000"/>
                          </a:solidFill>
                          <a:effectLst/>
                          <a:latin typeface="Calibri" panose="020F0502020204030204" pitchFamily="34" charset="0"/>
                        </a:rPr>
                        <a:t>Pokrovska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238</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883871382"/>
                  </a:ext>
                </a:extLst>
              </a:tr>
              <a:tr h="174907">
                <a:tc>
                  <a:txBody>
                    <a:bodyPr/>
                    <a:lstStyle/>
                    <a:p>
                      <a:pPr algn="l" fontAlgn="b"/>
                      <a:r>
                        <a:rPr lang="en-US" sz="1050" b="0" i="0" u="none" strike="noStrike">
                          <a:solidFill>
                            <a:srgbClr val="000000"/>
                          </a:solidFill>
                          <a:effectLst/>
                          <a:latin typeface="Calibri" panose="020F0502020204030204" pitchFamily="34" charset="0"/>
                        </a:rPr>
                        <a:t>Selydivska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43</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812249122"/>
                  </a:ext>
                </a:extLst>
              </a:tr>
              <a:tr h="174907">
                <a:tc>
                  <a:txBody>
                    <a:bodyPr/>
                    <a:lstStyle/>
                    <a:p>
                      <a:pPr algn="l" fontAlgn="b"/>
                      <a:r>
                        <a:rPr lang="en-US" sz="1050" b="0" i="0" u="none" strike="noStrike">
                          <a:solidFill>
                            <a:srgbClr val="000000"/>
                          </a:solidFill>
                          <a:effectLst/>
                          <a:latin typeface="Calibri" panose="020F0502020204030204" pitchFamily="34" charset="0"/>
                        </a:rPr>
                        <a:t>Volnovaskyi</a:t>
                      </a:r>
                    </a:p>
                  </a:txBody>
                  <a:tcPr marL="8918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34</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3157569915"/>
                  </a:ext>
                </a:extLst>
              </a:tr>
              <a:tr h="174907">
                <a:tc>
                  <a:txBody>
                    <a:bodyPr/>
                    <a:lstStyle/>
                    <a:p>
                      <a:pPr algn="l" fontAlgn="b"/>
                      <a:r>
                        <a:rPr lang="en-US" sz="1050" b="0" i="0" u="none" strike="noStrike">
                          <a:solidFill>
                            <a:srgbClr val="000000"/>
                          </a:solidFill>
                          <a:effectLst/>
                          <a:latin typeface="Calibri" panose="020F0502020204030204" pitchFamily="34" charset="0"/>
                        </a:rPr>
                        <a:t>Komarska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34</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072502112"/>
                  </a:ext>
                </a:extLst>
              </a:tr>
              <a:tr h="174907">
                <a:tc>
                  <a:txBody>
                    <a:bodyPr/>
                    <a:lstStyle/>
                    <a:p>
                      <a:pPr algn="l" fontAlgn="b"/>
                      <a:r>
                        <a:rPr lang="en-US" sz="1050" b="0" i="0" u="none" strike="noStrike">
                          <a:solidFill>
                            <a:srgbClr val="FFFFFF"/>
                          </a:solidFill>
                          <a:effectLst/>
                          <a:latin typeface="Calibri" panose="020F0502020204030204" pitchFamily="34" charset="0"/>
                        </a:rPr>
                        <a:t>2025</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tc>
                  <a:txBody>
                    <a:bodyPr/>
                    <a:lstStyle/>
                    <a:p>
                      <a:pPr algn="r" fontAlgn="b"/>
                      <a:r>
                        <a:rPr lang="en-US" sz="1050" b="0" i="0" u="none" strike="noStrike">
                          <a:solidFill>
                            <a:srgbClr val="FFFFFF"/>
                          </a:solidFill>
                          <a:effectLst/>
                          <a:latin typeface="Calibri" panose="020F0502020204030204" pitchFamily="34" charset="0"/>
                        </a:rPr>
                        <a:t>500</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extLst>
                  <a:ext uri="{0D108BD9-81ED-4DB2-BD59-A6C34878D82A}">
                    <a16:rowId xmlns:a16="http://schemas.microsoft.com/office/drawing/2014/main" val="523249268"/>
                  </a:ext>
                </a:extLst>
              </a:tr>
              <a:tr h="174907">
                <a:tc>
                  <a:txBody>
                    <a:bodyPr/>
                    <a:lstStyle/>
                    <a:p>
                      <a:pPr algn="l" fontAlgn="b"/>
                      <a:r>
                        <a:rPr lang="en-US" sz="1050" b="0" i="0" u="none" strike="noStrike">
                          <a:solidFill>
                            <a:srgbClr val="000000"/>
                          </a:solidFill>
                          <a:effectLst/>
                          <a:latin typeface="Calibri" panose="020F0502020204030204" pitchFamily="34" charset="0"/>
                        </a:rPr>
                        <a:t>Kramatorskyi</a:t>
                      </a:r>
                    </a:p>
                  </a:txBody>
                  <a:tcPr marL="8918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500</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1507575513"/>
                  </a:ext>
                </a:extLst>
              </a:tr>
              <a:tr h="174907">
                <a:tc>
                  <a:txBody>
                    <a:bodyPr/>
                    <a:lstStyle/>
                    <a:p>
                      <a:pPr algn="l" fontAlgn="b"/>
                      <a:r>
                        <a:rPr lang="en-US" sz="1050" b="0" i="0" u="none" strike="noStrike">
                          <a:solidFill>
                            <a:srgbClr val="000000"/>
                          </a:solidFill>
                          <a:effectLst/>
                          <a:latin typeface="Calibri" panose="020F0502020204030204" pitchFamily="34" charset="0"/>
                        </a:rPr>
                        <a:t>Kramatorska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380</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16874838"/>
                  </a:ext>
                </a:extLst>
              </a:tr>
              <a:tr h="174907">
                <a:tc>
                  <a:txBody>
                    <a:bodyPr/>
                    <a:lstStyle/>
                    <a:p>
                      <a:pPr algn="l" fontAlgn="b"/>
                      <a:r>
                        <a:rPr lang="en-US" sz="1050" b="0" i="0" u="none" strike="noStrike">
                          <a:solidFill>
                            <a:srgbClr val="000000"/>
                          </a:solidFill>
                          <a:effectLst/>
                          <a:latin typeface="Calibri" panose="020F0502020204030204" pitchFamily="34" charset="0"/>
                        </a:rPr>
                        <a:t>Mykolaivska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83</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076701018"/>
                  </a:ext>
                </a:extLst>
              </a:tr>
              <a:tr h="174907">
                <a:tc>
                  <a:txBody>
                    <a:bodyPr/>
                    <a:lstStyle/>
                    <a:p>
                      <a:pPr algn="l" fontAlgn="b"/>
                      <a:r>
                        <a:rPr lang="en-US" sz="1050" b="0" i="0" u="none" strike="noStrike">
                          <a:solidFill>
                            <a:srgbClr val="000000"/>
                          </a:solidFill>
                          <a:effectLst/>
                          <a:latin typeface="Calibri" panose="020F0502020204030204" pitchFamily="34" charset="0"/>
                        </a:rPr>
                        <a:t>Slovianska</a:t>
                      </a:r>
                    </a:p>
                  </a:txBody>
                  <a:tcPr marL="178363"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37</a:t>
                      </a:r>
                    </a:p>
                  </a:txBody>
                  <a:tcPr marL="7432" marR="7432" marT="7432"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970112767"/>
                  </a:ext>
                </a:extLst>
              </a:tr>
            </a:tbl>
          </a:graphicData>
        </a:graphic>
      </p:graphicFrame>
      <p:graphicFrame>
        <p:nvGraphicFramePr>
          <p:cNvPr id="14" name="Table 13">
            <a:extLst>
              <a:ext uri="{FF2B5EF4-FFF2-40B4-BE49-F238E27FC236}">
                <a16:creationId xmlns:a16="http://schemas.microsoft.com/office/drawing/2014/main" id="{A9F40961-0348-E247-158D-AC5EE3F43455}"/>
              </a:ext>
            </a:extLst>
          </p:cNvPr>
          <p:cNvGraphicFramePr>
            <a:graphicFrameLocks noGrp="1"/>
          </p:cNvGraphicFramePr>
          <p:nvPr>
            <p:extLst>
              <p:ext uri="{D42A27DB-BD31-4B8C-83A1-F6EECF244321}">
                <p14:modId xmlns:p14="http://schemas.microsoft.com/office/powerpoint/2010/main" val="2058262481"/>
              </p:ext>
            </p:extLst>
          </p:nvPr>
        </p:nvGraphicFramePr>
        <p:xfrm>
          <a:off x="5873978" y="3357563"/>
          <a:ext cx="2171829" cy="1070060"/>
        </p:xfrm>
        <a:graphic>
          <a:graphicData uri="http://schemas.openxmlformats.org/drawingml/2006/table">
            <a:tbl>
              <a:tblPr/>
              <a:tblGrid>
                <a:gridCol w="1751822">
                  <a:extLst>
                    <a:ext uri="{9D8B030D-6E8A-4147-A177-3AD203B41FA5}">
                      <a16:colId xmlns:a16="http://schemas.microsoft.com/office/drawing/2014/main" val="2553718394"/>
                    </a:ext>
                  </a:extLst>
                </a:gridCol>
                <a:gridCol w="420007">
                  <a:extLst>
                    <a:ext uri="{9D8B030D-6E8A-4147-A177-3AD203B41FA5}">
                      <a16:colId xmlns:a16="http://schemas.microsoft.com/office/drawing/2014/main" val="2787298889"/>
                    </a:ext>
                  </a:extLst>
                </a:gridCol>
              </a:tblGrid>
              <a:tr h="214012">
                <a:tc>
                  <a:txBody>
                    <a:bodyPr/>
                    <a:lstStyle/>
                    <a:p>
                      <a:pPr algn="l" fontAlgn="b"/>
                      <a:r>
                        <a:rPr lang="en-US" sz="1050" b="0" i="0" u="none" strike="noStrike">
                          <a:solidFill>
                            <a:srgbClr val="FFFFFF"/>
                          </a:solidFill>
                          <a:effectLst/>
                          <a:latin typeface="Calibri" panose="020F0502020204030204" pitchFamily="34" charset="0"/>
                        </a:rPr>
                        <a:t>2025</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tc>
                  <a:txBody>
                    <a:bodyPr/>
                    <a:lstStyle/>
                    <a:p>
                      <a:pPr algn="r" fontAlgn="b"/>
                      <a:r>
                        <a:rPr lang="en-US" sz="1050" b="0" i="0" u="none" strike="noStrike">
                          <a:solidFill>
                            <a:srgbClr val="FFFFFF"/>
                          </a:solidFill>
                          <a:effectLst/>
                          <a:latin typeface="Calibri" panose="020F0502020204030204" pitchFamily="34" charset="0"/>
                        </a:rPr>
                        <a:t>500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C4D79B"/>
                    </a:solidFill>
                  </a:tcPr>
                </a:tc>
                <a:extLst>
                  <a:ext uri="{0D108BD9-81ED-4DB2-BD59-A6C34878D82A}">
                    <a16:rowId xmlns:a16="http://schemas.microsoft.com/office/drawing/2014/main" val="4014022851"/>
                  </a:ext>
                </a:extLst>
              </a:tr>
              <a:tr h="214012">
                <a:tc>
                  <a:txBody>
                    <a:bodyPr/>
                    <a:lstStyle/>
                    <a:p>
                      <a:pPr algn="l" fontAlgn="b"/>
                      <a:r>
                        <a:rPr lang="en-US" sz="1050" b="0" i="0" u="none" strike="noStrike">
                          <a:solidFill>
                            <a:srgbClr val="000000"/>
                          </a:solidFill>
                          <a:effectLst/>
                          <a:latin typeface="Calibri" panose="020F0502020204030204" pitchFamily="34" charset="0"/>
                        </a:rPr>
                        <a:t>Kramatorskyi</a:t>
                      </a:r>
                    </a:p>
                  </a:txBody>
                  <a:tcPr marL="1143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tc>
                  <a:txBody>
                    <a:bodyPr/>
                    <a:lstStyle/>
                    <a:p>
                      <a:pPr algn="r" fontAlgn="b"/>
                      <a:r>
                        <a:rPr lang="en-US" sz="1050" b="0" i="0" u="none" strike="noStrike">
                          <a:solidFill>
                            <a:srgbClr val="000000"/>
                          </a:solidFill>
                          <a:effectLst/>
                          <a:latin typeface="Calibri" panose="020F0502020204030204" pitchFamily="34" charset="0"/>
                        </a:rPr>
                        <a:t>500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solidFill>
                      <a:srgbClr val="EBF1DE"/>
                    </a:solidFill>
                  </a:tcPr>
                </a:tc>
                <a:extLst>
                  <a:ext uri="{0D108BD9-81ED-4DB2-BD59-A6C34878D82A}">
                    <a16:rowId xmlns:a16="http://schemas.microsoft.com/office/drawing/2014/main" val="308372543"/>
                  </a:ext>
                </a:extLst>
              </a:tr>
              <a:tr h="214012">
                <a:tc>
                  <a:txBody>
                    <a:bodyPr/>
                    <a:lstStyle/>
                    <a:p>
                      <a:pPr algn="l" fontAlgn="b"/>
                      <a:r>
                        <a:rPr lang="en-US" sz="1050" b="0" i="0" u="none" strike="noStrike">
                          <a:solidFill>
                            <a:srgbClr val="000000"/>
                          </a:solidFill>
                          <a:effectLst/>
                          <a:latin typeface="Calibri" panose="020F0502020204030204" pitchFamily="34" charset="0"/>
                        </a:rPr>
                        <a:t>Kramatorska</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380</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922520532"/>
                  </a:ext>
                </a:extLst>
              </a:tr>
              <a:tr h="214012">
                <a:tc>
                  <a:txBody>
                    <a:bodyPr/>
                    <a:lstStyle/>
                    <a:p>
                      <a:pPr algn="l" fontAlgn="b"/>
                      <a:r>
                        <a:rPr lang="en-US" sz="1050" b="0" i="0" u="none" strike="noStrike">
                          <a:solidFill>
                            <a:srgbClr val="000000"/>
                          </a:solidFill>
                          <a:effectLst/>
                          <a:latin typeface="Calibri" panose="020F0502020204030204" pitchFamily="34" charset="0"/>
                        </a:rPr>
                        <a:t>Mykolaivska</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83</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3657399752"/>
                  </a:ext>
                </a:extLst>
              </a:tr>
              <a:tr h="214012">
                <a:tc>
                  <a:txBody>
                    <a:bodyPr/>
                    <a:lstStyle/>
                    <a:p>
                      <a:pPr algn="l" fontAlgn="b"/>
                      <a:r>
                        <a:rPr lang="en-US" sz="1050" b="0" i="0" u="none" strike="noStrike">
                          <a:solidFill>
                            <a:srgbClr val="000000"/>
                          </a:solidFill>
                          <a:effectLst/>
                          <a:latin typeface="Calibri" panose="020F0502020204030204" pitchFamily="34" charset="0"/>
                        </a:rPr>
                        <a:t>Slovianska</a:t>
                      </a:r>
                    </a:p>
                  </a:txBody>
                  <a:tcPr marL="228600"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tc>
                  <a:txBody>
                    <a:bodyPr/>
                    <a:lstStyle/>
                    <a:p>
                      <a:pPr algn="r" fontAlgn="b"/>
                      <a:r>
                        <a:rPr lang="en-US" sz="1050" b="0" i="0" u="none" strike="noStrike">
                          <a:solidFill>
                            <a:srgbClr val="000000"/>
                          </a:solidFill>
                          <a:effectLst/>
                          <a:latin typeface="Calibri" panose="020F0502020204030204" pitchFamily="34" charset="0"/>
                        </a:rPr>
                        <a:t>37</a:t>
                      </a:r>
                    </a:p>
                  </a:txBody>
                  <a:tcPr marL="9525" marR="9525" marT="9525" marB="0" anchor="b">
                    <a:lnL>
                      <a:noFill/>
                    </a:lnL>
                    <a:lnR>
                      <a:noFill/>
                    </a:lnR>
                    <a:lnT w="6350" cap="flat" cmpd="sng" algn="ctr">
                      <a:solidFill>
                        <a:srgbClr val="EBF1DE"/>
                      </a:solidFill>
                      <a:prstDash val="solid"/>
                      <a:round/>
                      <a:headEnd type="none" w="med" len="med"/>
                      <a:tailEnd type="none" w="med" len="med"/>
                    </a:lnT>
                    <a:lnB w="6350" cap="flat" cmpd="sng" algn="ctr">
                      <a:solidFill>
                        <a:srgbClr val="EBF1DE"/>
                      </a:solidFill>
                      <a:prstDash val="solid"/>
                      <a:round/>
                      <a:headEnd type="none" w="med" len="med"/>
                      <a:tailEnd type="none" w="med" len="med"/>
                    </a:lnB>
                    <a:noFill/>
                  </a:tcPr>
                </a:tc>
                <a:extLst>
                  <a:ext uri="{0D108BD9-81ED-4DB2-BD59-A6C34878D82A}">
                    <a16:rowId xmlns:a16="http://schemas.microsoft.com/office/drawing/2014/main" val="2114428061"/>
                  </a:ext>
                </a:extLst>
              </a:tr>
            </a:tbl>
          </a:graphicData>
        </a:graphic>
      </p:graphicFrame>
    </p:spTree>
    <p:extLst>
      <p:ext uri="{BB962C8B-B14F-4D97-AF65-F5344CB8AC3E}">
        <p14:creationId xmlns:p14="http://schemas.microsoft.com/office/powerpoint/2010/main" val="1996774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841536"/>
          </a:xfrm>
        </p:spPr>
        <p:txBody>
          <a:bodyPr/>
          <a:lstStyle/>
          <a:p>
            <a:r>
              <a:rPr lang="en-US" sz="2000"/>
              <a:t>Non-compliance of data added to SIDAR</a:t>
            </a:r>
            <a:br>
              <a:rPr lang="en-GB" sz="2000"/>
            </a:br>
            <a:r>
              <a:rPr lang="uk-UA" sz="2000"/>
              <a:t>Невідповідність даних доданих до </a:t>
            </a:r>
            <a:r>
              <a:rPr lang="en-US" sz="2000"/>
              <a:t>SIDAR</a:t>
            </a:r>
            <a:endParaRPr lang="en-GB" sz="2000"/>
          </a:p>
        </p:txBody>
      </p:sp>
      <p:pic>
        <p:nvPicPr>
          <p:cNvPr id="4" name="Picture 3">
            <a:extLst>
              <a:ext uri="{FF2B5EF4-FFF2-40B4-BE49-F238E27FC236}">
                <a16:creationId xmlns:a16="http://schemas.microsoft.com/office/drawing/2014/main" id="{535CBC78-0245-B166-0E2E-AF4EF6AEF38F}"/>
              </a:ext>
            </a:extLst>
          </p:cNvPr>
          <p:cNvPicPr>
            <a:picLocks noChangeAspect="1"/>
          </p:cNvPicPr>
          <p:nvPr/>
        </p:nvPicPr>
        <p:blipFill>
          <a:blip r:embed="rId2"/>
          <a:stretch>
            <a:fillRect/>
          </a:stretch>
        </p:blipFill>
        <p:spPr>
          <a:xfrm>
            <a:off x="1635717" y="1116174"/>
            <a:ext cx="5872566" cy="5602564"/>
          </a:xfrm>
          <a:prstGeom prst="rect">
            <a:avLst/>
          </a:prstGeom>
        </p:spPr>
      </p:pic>
    </p:spTree>
    <p:extLst>
      <p:ext uri="{BB962C8B-B14F-4D97-AF65-F5344CB8AC3E}">
        <p14:creationId xmlns:p14="http://schemas.microsoft.com/office/powerpoint/2010/main" val="3885673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5B8819-E439-B05F-8E7B-CF33532FE870}"/>
              </a:ext>
            </a:extLst>
          </p:cNvPr>
          <p:cNvPicPr>
            <a:picLocks noChangeAspect="1"/>
          </p:cNvPicPr>
          <p:nvPr/>
        </p:nvPicPr>
        <p:blipFill>
          <a:blip r:embed="rId2"/>
          <a:stretch>
            <a:fillRect/>
          </a:stretch>
        </p:blipFill>
        <p:spPr>
          <a:xfrm>
            <a:off x="326572" y="1200150"/>
            <a:ext cx="8630816" cy="5573636"/>
          </a:xfrm>
          <a:prstGeom prst="rect">
            <a:avLst/>
          </a:prstGeom>
        </p:spPr>
      </p:pic>
      <p:sp>
        <p:nvSpPr>
          <p:cNvPr id="7" name="Title 1">
            <a:extLst>
              <a:ext uri="{FF2B5EF4-FFF2-40B4-BE49-F238E27FC236}">
                <a16:creationId xmlns:a16="http://schemas.microsoft.com/office/drawing/2014/main" id="{A3708A1B-6D8C-4291-B1BF-E2A08C0C0386}"/>
              </a:ext>
            </a:extLst>
          </p:cNvPr>
          <p:cNvSpPr>
            <a:spLocks noGrp="1"/>
          </p:cNvSpPr>
          <p:nvPr>
            <p:ph type="title"/>
          </p:nvPr>
        </p:nvSpPr>
        <p:spPr>
          <a:xfrm>
            <a:off x="457200" y="274638"/>
            <a:ext cx="8229600" cy="841536"/>
          </a:xfrm>
        </p:spPr>
        <p:txBody>
          <a:bodyPr/>
          <a:lstStyle/>
          <a:p>
            <a:r>
              <a:rPr lang="en-US" sz="2000"/>
              <a:t>Non-compliance of data added to SIDAR</a:t>
            </a:r>
            <a:br>
              <a:rPr lang="en-GB" sz="2000"/>
            </a:br>
            <a:r>
              <a:rPr lang="uk-UA" sz="2000"/>
              <a:t>Невідповідність даних доданих до </a:t>
            </a:r>
            <a:r>
              <a:rPr lang="en-US" sz="2000"/>
              <a:t>SIDAR</a:t>
            </a:r>
            <a:endParaRPr lang="en-GB" sz="2000"/>
          </a:p>
        </p:txBody>
      </p:sp>
    </p:spTree>
    <p:extLst>
      <p:ext uri="{BB962C8B-B14F-4D97-AF65-F5344CB8AC3E}">
        <p14:creationId xmlns:p14="http://schemas.microsoft.com/office/powerpoint/2010/main" val="517221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925512"/>
          </a:xfrm>
        </p:spPr>
        <p:txBody>
          <a:bodyPr/>
          <a:lstStyle/>
          <a:p>
            <a:r>
              <a:rPr lang="en-US" sz="2000"/>
              <a:t>Humanitarian Non-Structural Repairs vs Heavy Repairs</a:t>
            </a:r>
            <a:br>
              <a:rPr lang="en-GB" sz="2000"/>
            </a:br>
            <a:r>
              <a:rPr lang="uk-UA" sz="2000"/>
              <a:t>Відмінності між ремонтами </a:t>
            </a:r>
            <a:r>
              <a:rPr lang="en-US" sz="2000"/>
              <a:t>I-</a:t>
            </a:r>
            <a:r>
              <a:rPr lang="uk-UA" sz="2000"/>
              <a:t>ї та ІІ-ї категорії</a:t>
            </a:r>
            <a:endParaRPr lang="en-GB" sz="2000"/>
          </a:p>
        </p:txBody>
      </p:sp>
      <p:sp>
        <p:nvSpPr>
          <p:cNvPr id="4" name="Rectangle 1">
            <a:extLst>
              <a:ext uri="{FF2B5EF4-FFF2-40B4-BE49-F238E27FC236}">
                <a16:creationId xmlns:a16="http://schemas.microsoft.com/office/drawing/2014/main" id="{47D02718-1D02-3D35-E530-5D0680034BB6}"/>
              </a:ext>
            </a:extLst>
          </p:cNvPr>
          <p:cNvSpPr>
            <a:spLocks noChangeArrowheads="1"/>
          </p:cNvSpPr>
          <p:nvPr/>
        </p:nvSpPr>
        <p:spPr bwMode="auto">
          <a:xfrm>
            <a:off x="14224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L&amp;M vs Heavy">
            <a:extLst>
              <a:ext uri="{FF2B5EF4-FFF2-40B4-BE49-F238E27FC236}">
                <a16:creationId xmlns:a16="http://schemas.microsoft.com/office/drawing/2014/main" id="{37AB00CD-6788-4F4E-FD63-D895C503F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4414"/>
            <a:ext cx="9144000" cy="4270435"/>
          </a:xfrm>
          <a:prstGeom prst="rect">
            <a:avLst/>
          </a:prstGeom>
        </p:spPr>
      </p:pic>
    </p:spTree>
    <p:extLst>
      <p:ext uri="{BB962C8B-B14F-4D97-AF65-F5344CB8AC3E}">
        <p14:creationId xmlns:p14="http://schemas.microsoft.com/office/powerpoint/2010/main" val="73871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925512"/>
          </a:xfrm>
        </p:spPr>
        <p:txBody>
          <a:bodyPr/>
          <a:lstStyle/>
          <a:p>
            <a:r>
              <a:rPr lang="en-US" sz="2000"/>
              <a:t>Humanitarian Non-Structural Repairs vs Heavy Repairs</a:t>
            </a:r>
            <a:br>
              <a:rPr lang="en-GB" sz="2000"/>
            </a:br>
            <a:r>
              <a:rPr lang="uk-UA" sz="2000"/>
              <a:t>Відмінності між ремонтами </a:t>
            </a:r>
            <a:r>
              <a:rPr lang="en-US" sz="2000"/>
              <a:t>I-</a:t>
            </a:r>
            <a:r>
              <a:rPr lang="uk-UA" sz="2000"/>
              <a:t>ї та ІІ-ї категорії</a:t>
            </a:r>
            <a:endParaRPr lang="en-GB" sz="2000"/>
          </a:p>
        </p:txBody>
      </p:sp>
      <p:graphicFrame>
        <p:nvGraphicFramePr>
          <p:cNvPr id="3" name="Table 2">
            <a:extLst>
              <a:ext uri="{FF2B5EF4-FFF2-40B4-BE49-F238E27FC236}">
                <a16:creationId xmlns:a16="http://schemas.microsoft.com/office/drawing/2014/main" id="{CB914CFE-2800-DCA1-0906-76B0AEFAE363}"/>
              </a:ext>
            </a:extLst>
          </p:cNvPr>
          <p:cNvGraphicFramePr>
            <a:graphicFrameLocks noGrp="1"/>
          </p:cNvGraphicFramePr>
          <p:nvPr/>
        </p:nvGraphicFramePr>
        <p:xfrm>
          <a:off x="1422400" y="1212182"/>
          <a:ext cx="6300292" cy="4748473"/>
        </p:xfrm>
        <a:graphic>
          <a:graphicData uri="http://schemas.openxmlformats.org/drawingml/2006/table">
            <a:tbl>
              <a:tblPr firstRow="1" firstCol="1" bandRow="1">
                <a:tableStyleId>{F2DE63D5-997A-4646-A377-4702673A728D}</a:tableStyleId>
              </a:tblPr>
              <a:tblGrid>
                <a:gridCol w="3150146">
                  <a:extLst>
                    <a:ext uri="{9D8B030D-6E8A-4147-A177-3AD203B41FA5}">
                      <a16:colId xmlns:a16="http://schemas.microsoft.com/office/drawing/2014/main" val="1459477902"/>
                    </a:ext>
                  </a:extLst>
                </a:gridCol>
                <a:gridCol w="3150146">
                  <a:extLst>
                    <a:ext uri="{9D8B030D-6E8A-4147-A177-3AD203B41FA5}">
                      <a16:colId xmlns:a16="http://schemas.microsoft.com/office/drawing/2014/main" val="3383936253"/>
                    </a:ext>
                  </a:extLst>
                </a:gridCol>
              </a:tblGrid>
              <a:tr h="379536">
                <a:tc>
                  <a:txBody>
                    <a:bodyPr/>
                    <a:lstStyle/>
                    <a:p>
                      <a:pPr marL="0" marR="0">
                        <a:lnSpc>
                          <a:spcPct val="107000"/>
                        </a:lnSpc>
                        <a:spcBef>
                          <a:spcPts val="0"/>
                        </a:spcBef>
                        <a:spcAft>
                          <a:spcPts val="0"/>
                        </a:spcAft>
                      </a:pPr>
                      <a:r>
                        <a:rPr lang="ru-RU" sz="1100" kern="0">
                          <a:effectLst/>
                        </a:rPr>
                        <a:t>Ремонти І категорії (Гуманітарні  Легкі та Середні ремонти)</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ru-RU" sz="1100" kern="0">
                          <a:effectLst/>
                        </a:rPr>
                        <a:t>Ремонти ІІ категорії</a:t>
                      </a:r>
                      <a:endParaRPr lang="en-US" sz="1100" kern="100">
                        <a:effectLst/>
                      </a:endParaRPr>
                    </a:p>
                    <a:p>
                      <a:pPr marL="0" marR="0">
                        <a:lnSpc>
                          <a:spcPct val="107000"/>
                        </a:lnSpc>
                        <a:spcBef>
                          <a:spcPts val="0"/>
                        </a:spcBef>
                        <a:spcAft>
                          <a:spcPts val="0"/>
                        </a:spcAft>
                      </a:pPr>
                      <a:r>
                        <a:rPr lang="ru-RU" sz="1100" kern="0">
                          <a:effectLst/>
                        </a:rPr>
                        <a:t>(складні</a:t>
                      </a:r>
                      <a:r>
                        <a:rPr lang="en-US" sz="1100" kern="0">
                          <a:effectLst/>
                        </a:rPr>
                        <a:t>, </a:t>
                      </a:r>
                      <a:r>
                        <a:rPr lang="uk-UA" sz="1100" kern="0">
                          <a:effectLst/>
                        </a:rPr>
                        <a:t>в</a:t>
                      </a:r>
                      <a:r>
                        <a:rPr lang="en-US" sz="1100" kern="0">
                          <a:effectLst/>
                        </a:rPr>
                        <a:t>ажк</a:t>
                      </a:r>
                      <a:r>
                        <a:rPr lang="ru-RU" sz="1100" kern="0">
                          <a:effectLst/>
                        </a:rPr>
                        <a:t>і, капітальні ремонти)</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567546678"/>
                  </a:ext>
                </a:extLst>
              </a:tr>
              <a:tr h="379536">
                <a:tc>
                  <a:txBody>
                    <a:bodyPr/>
                    <a:lstStyle/>
                    <a:p>
                      <a:pPr marL="0" marR="0">
                        <a:lnSpc>
                          <a:spcPct val="107000"/>
                        </a:lnSpc>
                        <a:spcBef>
                          <a:spcPts val="0"/>
                        </a:spcBef>
                        <a:spcAft>
                          <a:spcPts val="0"/>
                        </a:spcAft>
                      </a:pPr>
                      <a:r>
                        <a:rPr lang="ru-RU" sz="1100" b="0" kern="0">
                          <a:effectLst/>
                        </a:rPr>
                        <a:t>Можуть проводитися як у приватних так і багатоквартиних будинках</a:t>
                      </a:r>
                      <a:endParaRPr lang="en-US"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ru-RU" sz="1100" kern="0">
                          <a:effectLst/>
                        </a:rPr>
                        <a:t>Проводяться тільки в приватних будинках</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052842"/>
                  </a:ext>
                </a:extLst>
              </a:tr>
              <a:tr h="569304">
                <a:tc>
                  <a:txBody>
                    <a:bodyPr/>
                    <a:lstStyle/>
                    <a:p>
                      <a:pPr marL="0" marR="0">
                        <a:lnSpc>
                          <a:spcPct val="107000"/>
                        </a:lnSpc>
                        <a:spcBef>
                          <a:spcPts val="0"/>
                        </a:spcBef>
                        <a:spcAft>
                          <a:spcPts val="0"/>
                        </a:spcAft>
                      </a:pPr>
                      <a:r>
                        <a:rPr lang="ru-RU" sz="1100" b="0" kern="0" err="1">
                          <a:effectLst/>
                        </a:rPr>
                        <a:t>Незначні</a:t>
                      </a:r>
                      <a:r>
                        <a:rPr lang="ru-RU" sz="1100" b="0" kern="0">
                          <a:effectLst/>
                        </a:rPr>
                        <a:t> </a:t>
                      </a:r>
                      <a:r>
                        <a:rPr lang="ru-RU" sz="1100" b="0" kern="0" err="1">
                          <a:effectLst/>
                        </a:rPr>
                        <a:t>пошкодження</a:t>
                      </a:r>
                      <a:r>
                        <a:rPr lang="ru-RU" sz="1100" b="0" kern="0">
                          <a:effectLst/>
                        </a:rPr>
                        <a:t> (І </a:t>
                      </a:r>
                      <a:r>
                        <a:rPr lang="ru-RU" sz="1100" b="0" kern="0" err="1">
                          <a:effectLst/>
                        </a:rPr>
                        <a:t>категорія</a:t>
                      </a:r>
                      <a:r>
                        <a:rPr lang="ru-RU" sz="1100" b="0" kern="0">
                          <a:effectLst/>
                        </a:rPr>
                        <a:t> </a:t>
                      </a:r>
                      <a:r>
                        <a:rPr lang="ru-RU" sz="1100" b="0" kern="0" err="1">
                          <a:effectLst/>
                        </a:rPr>
                        <a:t>пошкоджень</a:t>
                      </a:r>
                      <a:r>
                        <a:rPr lang="ru-RU" sz="1100" b="0" kern="0">
                          <a:effectLst/>
                        </a:rPr>
                        <a:t> </a:t>
                      </a:r>
                      <a:r>
                        <a:rPr lang="ru-RU" sz="1100" b="0" u="sng" kern="0">
                          <a:effectLst/>
                          <a:hlinkClick r:id="rId2"/>
                        </a:rPr>
                        <a:t>нак.144</a:t>
                      </a:r>
                      <a:r>
                        <a:rPr lang="ru-RU" sz="1100" b="0" kern="0">
                          <a:effectLst/>
                        </a:rPr>
                        <a:t>)</a:t>
                      </a:r>
                      <a:endParaRPr lang="en-US"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ru-RU" sz="1100" kern="0">
                          <a:effectLst/>
                        </a:rPr>
                        <a:t>Значні пошкодження - пошкодження структирних елементів будівлі - несучих конструкцій (ІІ категорія пошкоджень </a:t>
                      </a:r>
                      <a:r>
                        <a:rPr lang="ru-RU" sz="1100" u="sng" kern="0">
                          <a:effectLst/>
                          <a:hlinkClick r:id="rId2"/>
                        </a:rPr>
                        <a:t>нак.144</a:t>
                      </a:r>
                      <a:r>
                        <a:rPr lang="uk-UA" sz="1100" kern="100" baseline="30000">
                          <a:effectLst/>
                        </a:rPr>
                        <a:t>3</a:t>
                      </a:r>
                      <a:r>
                        <a:rPr lang="ru-RU" sz="1100" kern="0">
                          <a:effectLst/>
                        </a:rPr>
                        <a: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589429617"/>
                  </a:ext>
                </a:extLst>
              </a:tr>
              <a:tr h="779313">
                <a:tc>
                  <a:txBody>
                    <a:bodyPr/>
                    <a:lstStyle/>
                    <a:p>
                      <a:pPr marL="0" marR="0">
                        <a:lnSpc>
                          <a:spcPct val="107000"/>
                        </a:lnSpc>
                        <a:spcBef>
                          <a:spcPts val="0"/>
                        </a:spcBef>
                        <a:spcAft>
                          <a:spcPts val="0"/>
                        </a:spcAft>
                      </a:pPr>
                      <a:r>
                        <a:rPr lang="ru-RU" sz="1100" b="0" kern="0">
                          <a:effectLst/>
                        </a:rPr>
                        <a:t>Технічний стан будівлі  задовільний (працездатний) -  категорія "2". Дефекти або пошкодження не обмежують використання об'єкта за призначеням. (ДСТУ 9273:2024)</a:t>
                      </a:r>
                      <a:endParaRPr lang="en-US"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ru-RU" sz="1100" kern="0">
                          <a:effectLst/>
                        </a:rPr>
                        <a:t>Технічний стан будівлі не придітний до нормальної експлуатації - категорія "3". Обмежений режим експлуатації, контролюючі стан конструкції, навантаження та впливи. (ДСТУ 9273:2024</a:t>
                      </a:r>
                      <a:r>
                        <a:rPr lang="uk-UA" sz="1100" kern="100" baseline="30000">
                          <a:effectLst/>
                        </a:rPr>
                        <a:t>4</a:t>
                      </a:r>
                      <a:r>
                        <a:rPr lang="ru-RU" sz="1100" kern="0">
                          <a:effectLst/>
                        </a:rPr>
                        <a:t>)</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792014380"/>
                  </a:ext>
                </a:extLst>
              </a:tr>
              <a:tr h="1855297">
                <a:tc>
                  <a:txBody>
                    <a:bodyPr/>
                    <a:lstStyle/>
                    <a:p>
                      <a:pPr marL="0" marR="0">
                        <a:lnSpc>
                          <a:spcPct val="107000"/>
                        </a:lnSpc>
                        <a:spcBef>
                          <a:spcPts val="0"/>
                        </a:spcBef>
                        <a:spcAft>
                          <a:spcPts val="0"/>
                        </a:spcAft>
                      </a:pPr>
                      <a:r>
                        <a:rPr lang="ru-RU" sz="1100" b="0" kern="0">
                          <a:effectLst/>
                        </a:rPr>
                        <a:t>Ремонті роботи</a:t>
                      </a:r>
                      <a:r>
                        <a:rPr lang="en-US" sz="1100" b="0" kern="0">
                          <a:effectLst/>
                        </a:rPr>
                        <a:t>, </a:t>
                      </a:r>
                      <a:r>
                        <a:rPr lang="ru-RU" sz="1100" b="0" kern="0">
                          <a:effectLst/>
                        </a:rPr>
                        <a:t>які можуть виконуватися в рамках ремонту І категорії</a:t>
                      </a:r>
                      <a:r>
                        <a:rPr lang="en-US" sz="1100" b="0" kern="0">
                          <a:effectLst/>
                        </a:rPr>
                        <a:t>:</a:t>
                      </a:r>
                      <a:br>
                        <a:rPr lang="en-US" sz="1100" b="0" kern="0">
                          <a:effectLst/>
                        </a:rPr>
                      </a:br>
                      <a:r>
                        <a:rPr lang="en-US" sz="1100" b="0" kern="0">
                          <a:effectLst/>
                        </a:rPr>
                        <a:t>- </a:t>
                      </a:r>
                      <a:r>
                        <a:rPr lang="ru-RU" sz="1100" b="0" kern="0">
                          <a:effectLst/>
                        </a:rPr>
                        <a:t>Заміна вікон та дверей</a:t>
                      </a:r>
                      <a:br>
                        <a:rPr lang="en-US" sz="1100" b="0" kern="0">
                          <a:effectLst/>
                        </a:rPr>
                      </a:br>
                      <a:r>
                        <a:rPr lang="en-US" sz="1100" b="0" kern="0">
                          <a:effectLst/>
                        </a:rPr>
                        <a:t>- </a:t>
                      </a:r>
                      <a:r>
                        <a:rPr lang="ru-RU" sz="1100" b="0" kern="0">
                          <a:effectLst/>
                        </a:rPr>
                        <a:t>Відновлення пошкодженого покрівельного матеріалу без заміни або з частковим ремонтом або частковою заміною опорних конструкцій та крокв</a:t>
                      </a:r>
                      <a:r>
                        <a:rPr lang="en-US" sz="1100" b="0" kern="0">
                          <a:effectLst/>
                        </a:rPr>
                        <a:t>'</a:t>
                      </a:r>
                      <a:r>
                        <a:rPr lang="ru-RU" sz="1100" b="0" kern="0">
                          <a:effectLst/>
                        </a:rPr>
                        <a:t>яних систем</a:t>
                      </a:r>
                      <a:br>
                        <a:rPr lang="en-US" sz="1100" b="0" kern="0">
                          <a:effectLst/>
                        </a:rPr>
                      </a:br>
                      <a:r>
                        <a:rPr lang="en-US" sz="1100" b="0" kern="0">
                          <a:effectLst/>
                        </a:rPr>
                        <a:t>- </a:t>
                      </a:r>
                      <a:r>
                        <a:rPr lang="ru-RU" sz="1100" b="0" kern="0">
                          <a:effectLst/>
                        </a:rPr>
                        <a:t>Відновлення пошкджених фасадів</a:t>
                      </a:r>
                      <a:r>
                        <a:rPr lang="en-US" sz="1100" b="0" kern="0">
                          <a:effectLst/>
                        </a:rPr>
                        <a:t> (</a:t>
                      </a:r>
                      <a:r>
                        <a:rPr lang="ru-RU" sz="1100" b="0" kern="0">
                          <a:effectLst/>
                        </a:rPr>
                        <a:t>штукатурення</a:t>
                      </a:r>
                      <a:r>
                        <a:rPr lang="en-US" sz="1100" b="0" kern="0">
                          <a:effectLst/>
                        </a:rPr>
                        <a:t>)</a:t>
                      </a:r>
                      <a:br>
                        <a:rPr lang="en-US" sz="1100" b="0" kern="0">
                          <a:effectLst/>
                        </a:rPr>
                      </a:br>
                      <a:r>
                        <a:rPr lang="en-US" sz="1100" b="0" kern="0">
                          <a:effectLst/>
                        </a:rPr>
                        <a:t>- </a:t>
                      </a:r>
                      <a:r>
                        <a:rPr lang="ru-RU" sz="1100" b="0" kern="0">
                          <a:effectLst/>
                        </a:rPr>
                        <a:t>Відновлення внутрішніх перегородок</a:t>
                      </a:r>
                      <a:br>
                        <a:rPr lang="en-US" sz="1100" b="0" kern="0">
                          <a:effectLst/>
                        </a:rPr>
                      </a:br>
                      <a:r>
                        <a:rPr lang="en-US" sz="1100" b="0" kern="0">
                          <a:effectLst/>
                        </a:rPr>
                        <a:t>- </a:t>
                      </a:r>
                      <a:r>
                        <a:rPr lang="ru-RU" sz="1100" b="0" kern="0">
                          <a:effectLst/>
                        </a:rPr>
                        <a:t>Ремонт внутрішніх інженерних систем </a:t>
                      </a:r>
                      <a:endParaRPr lang="en-US"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ru-RU" sz="1100" kern="0">
                          <a:effectLst/>
                        </a:rPr>
                        <a:t>Важкий ремонт має включати хоча б один з перелічених видів ремонтних робіт</a:t>
                      </a:r>
                      <a:r>
                        <a:rPr lang="en-US" sz="1100" kern="0">
                          <a:effectLst/>
                        </a:rPr>
                        <a:t>, </a:t>
                      </a:r>
                      <a:r>
                        <a:rPr lang="ru-RU" sz="1100" kern="0">
                          <a:effectLst/>
                        </a:rPr>
                        <a:t>але може не обмежуватись цим переліком</a:t>
                      </a:r>
                      <a:r>
                        <a:rPr lang="en-US" sz="1100" kern="0">
                          <a:effectLst/>
                        </a:rPr>
                        <a:t>:</a:t>
                      </a:r>
                      <a:br>
                        <a:rPr lang="en-US" sz="1100" kern="0">
                          <a:effectLst/>
                        </a:rPr>
                      </a:br>
                      <a:r>
                        <a:rPr lang="en-US" sz="1100" kern="0">
                          <a:effectLst/>
                        </a:rPr>
                        <a:t>- </a:t>
                      </a:r>
                      <a:r>
                        <a:rPr lang="ru-RU" sz="1100" kern="0">
                          <a:effectLst/>
                        </a:rPr>
                        <a:t>Відновлення пошкодженого даху із заміною опорних конструкцій та кроквяних систем</a:t>
                      </a:r>
                      <a:br>
                        <a:rPr lang="en-US" sz="1100" kern="0">
                          <a:effectLst/>
                        </a:rPr>
                      </a:br>
                      <a:r>
                        <a:rPr lang="en-US" sz="1100" kern="0">
                          <a:effectLst/>
                        </a:rPr>
                        <a:t>- </a:t>
                      </a:r>
                      <a:r>
                        <a:rPr lang="ru-RU" sz="1100" kern="0">
                          <a:effectLst/>
                        </a:rPr>
                        <a:t>Відновлення пошкодженних перекриттів</a:t>
                      </a:r>
                      <a:br>
                        <a:rPr lang="en-US" sz="1100" kern="0">
                          <a:effectLst/>
                        </a:rPr>
                      </a:br>
                      <a:r>
                        <a:rPr lang="en-US" sz="1100" kern="0">
                          <a:effectLst/>
                        </a:rPr>
                        <a:t>- </a:t>
                      </a:r>
                      <a:r>
                        <a:rPr lang="ru-RU" sz="1100" kern="0">
                          <a:effectLst/>
                        </a:rPr>
                        <a:t>Відновлення пошкоджених несучих та завнішніх стін</a:t>
                      </a:r>
                      <a:br>
                        <a:rPr lang="en-US" sz="1100" kern="0">
                          <a:effectLst/>
                        </a:rPr>
                      </a:br>
                      <a:r>
                        <a:rPr lang="en-US" sz="1100" kern="0">
                          <a:effectLst/>
                        </a:rPr>
                        <a:t>- </a:t>
                      </a:r>
                      <a:r>
                        <a:rPr lang="ru-RU" sz="1100" kern="0">
                          <a:effectLst/>
                        </a:rPr>
                        <a:t>Відновлення конструкції пошкодженої підлоги</a:t>
                      </a:r>
                      <a:br>
                        <a:rPr lang="en-US" sz="1100" kern="0">
                          <a:effectLst/>
                        </a:rPr>
                      </a:br>
                      <a:r>
                        <a:rPr lang="en-US" sz="1100" kern="0">
                          <a:effectLst/>
                        </a:rPr>
                        <a:t>- </a:t>
                      </a:r>
                      <a:r>
                        <a:rPr lang="ru-RU" sz="1100" kern="0">
                          <a:effectLst/>
                        </a:rPr>
                        <a:t>Відновлення пошкожених фундаментів</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2728922178"/>
                  </a:ext>
                </a:extLst>
              </a:tr>
              <a:tr h="562978">
                <a:tc>
                  <a:txBody>
                    <a:bodyPr/>
                    <a:lstStyle/>
                    <a:p>
                      <a:pPr marL="0" marR="0">
                        <a:lnSpc>
                          <a:spcPct val="107000"/>
                        </a:lnSpc>
                        <a:spcBef>
                          <a:spcPts val="0"/>
                        </a:spcBef>
                        <a:spcAft>
                          <a:spcPts val="0"/>
                        </a:spcAft>
                      </a:pPr>
                      <a:r>
                        <a:rPr lang="uk-UA" sz="1100" b="0" kern="0">
                          <a:effectLst/>
                        </a:rPr>
                        <a:t>Детальний перелік робіт рекомендованих для ремонту І категорії наведено у додатку 1</a:t>
                      </a:r>
                      <a:endParaRPr lang="en-US" sz="1100" b="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tc>
                  <a:txBody>
                    <a:bodyPr/>
                    <a:lstStyle/>
                    <a:p>
                      <a:pPr marL="0" marR="0">
                        <a:lnSpc>
                          <a:spcPct val="107000"/>
                        </a:lnSpc>
                        <a:spcBef>
                          <a:spcPts val="0"/>
                        </a:spcBef>
                        <a:spcAft>
                          <a:spcPts val="0"/>
                        </a:spcAft>
                      </a:pPr>
                      <a:r>
                        <a:rPr lang="uk-UA" sz="1100" kern="0">
                          <a:effectLst/>
                        </a:rPr>
                        <a:t>Ремонт може бути віднесений до ІІ-ї категорії, тільки за наявності хоча б одного виду робіт з додатку 2.</a:t>
                      </a:r>
                      <a:endParaRPr lang="en-US" sz="1100" kern="100">
                        <a:effectLst/>
                        <a:latin typeface="Aptos" panose="020B0004020202020204" pitchFamily="34" charset="0"/>
                        <a:ea typeface="Aptos" panose="020B0004020202020204" pitchFamily="34" charset="0"/>
                        <a:cs typeface="Times New Roman" panose="02020603050405020304" pitchFamily="18" charset="0"/>
                      </a:endParaRPr>
                    </a:p>
                  </a:txBody>
                  <a:tcPr marL="68316" marR="68316" marT="0" marB="0"/>
                </a:tc>
                <a:extLst>
                  <a:ext uri="{0D108BD9-81ED-4DB2-BD59-A6C34878D82A}">
                    <a16:rowId xmlns:a16="http://schemas.microsoft.com/office/drawing/2014/main" val="3239036385"/>
                  </a:ext>
                </a:extLst>
              </a:tr>
            </a:tbl>
          </a:graphicData>
        </a:graphic>
      </p:graphicFrame>
      <p:sp>
        <p:nvSpPr>
          <p:cNvPr id="4" name="Rectangle 1">
            <a:extLst>
              <a:ext uri="{FF2B5EF4-FFF2-40B4-BE49-F238E27FC236}">
                <a16:creationId xmlns:a16="http://schemas.microsoft.com/office/drawing/2014/main" id="{47D02718-1D02-3D35-E530-5D0680034BB6}"/>
              </a:ext>
            </a:extLst>
          </p:cNvPr>
          <p:cNvSpPr>
            <a:spLocks noChangeArrowheads="1"/>
          </p:cNvSpPr>
          <p:nvPr/>
        </p:nvSpPr>
        <p:spPr bwMode="auto">
          <a:xfrm>
            <a:off x="14224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66088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654050" y="153988"/>
            <a:ext cx="8229600" cy="385762"/>
          </a:xfrm>
        </p:spPr>
        <p:txBody>
          <a:bodyPr/>
          <a:lstStyle/>
          <a:p>
            <a:r>
              <a:rPr lang="en-GB"/>
              <a:t>ESK Response</a:t>
            </a:r>
          </a:p>
        </p:txBody>
      </p:sp>
      <p:pic>
        <p:nvPicPr>
          <p:cNvPr id="11" name="Picture 10">
            <a:extLst>
              <a:ext uri="{FF2B5EF4-FFF2-40B4-BE49-F238E27FC236}">
                <a16:creationId xmlns:a16="http://schemas.microsoft.com/office/drawing/2014/main" id="{D76A81CB-A82C-153E-3FE5-839D00CAD0CF}"/>
              </a:ext>
            </a:extLst>
          </p:cNvPr>
          <p:cNvPicPr>
            <a:picLocks noChangeAspect="1"/>
          </p:cNvPicPr>
          <p:nvPr/>
        </p:nvPicPr>
        <p:blipFill>
          <a:blip r:embed="rId2"/>
          <a:stretch>
            <a:fillRect/>
          </a:stretch>
        </p:blipFill>
        <p:spPr>
          <a:xfrm>
            <a:off x="0" y="853586"/>
            <a:ext cx="9144000" cy="5150827"/>
          </a:xfrm>
          <a:prstGeom prst="rect">
            <a:avLst/>
          </a:prstGeom>
        </p:spPr>
      </p:pic>
    </p:spTree>
    <p:extLst>
      <p:ext uri="{BB962C8B-B14F-4D97-AF65-F5344CB8AC3E}">
        <p14:creationId xmlns:p14="http://schemas.microsoft.com/office/powerpoint/2010/main" val="8862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D8974-6451-BE4D-1D7E-BF83121D9CD9}"/>
              </a:ext>
            </a:extLst>
          </p:cNvPr>
          <p:cNvSpPr>
            <a:spLocks noGrp="1"/>
          </p:cNvSpPr>
          <p:nvPr>
            <p:ph type="title"/>
          </p:nvPr>
        </p:nvSpPr>
        <p:spPr>
          <a:xfrm>
            <a:off x="457200" y="134938"/>
            <a:ext cx="8229600" cy="303212"/>
          </a:xfrm>
        </p:spPr>
        <p:txBody>
          <a:bodyPr wrap="square" anchor="ctr">
            <a:noAutofit/>
          </a:bodyPr>
          <a:lstStyle/>
          <a:p>
            <a:r>
              <a:rPr lang="en-GB" sz="2400"/>
              <a:t>Stock Mapping</a:t>
            </a:r>
          </a:p>
        </p:txBody>
      </p:sp>
      <p:sp>
        <p:nvSpPr>
          <p:cNvPr id="11" name="Content Placeholder 10">
            <a:extLst>
              <a:ext uri="{FF2B5EF4-FFF2-40B4-BE49-F238E27FC236}">
                <a16:creationId xmlns:a16="http://schemas.microsoft.com/office/drawing/2014/main" id="{F5D04882-4CE3-B637-439A-E1793E43EB52}"/>
              </a:ext>
            </a:extLst>
          </p:cNvPr>
          <p:cNvSpPr>
            <a:spLocks noGrp="1"/>
          </p:cNvSpPr>
          <p:nvPr>
            <p:ph sz="quarter" idx="4"/>
          </p:nvPr>
        </p:nvSpPr>
        <p:spPr>
          <a:xfrm>
            <a:off x="368300" y="533401"/>
            <a:ext cx="8470900" cy="762000"/>
          </a:xfrm>
        </p:spPr>
        <p:txBody>
          <a:bodyPr wrap="square" anchor="t">
            <a:normAutofit fontScale="92500" lnSpcReduction="20000"/>
          </a:bodyPr>
          <a:lstStyle/>
          <a:p>
            <a:pPr marL="0" indent="0" algn="ctr">
              <a:lnSpc>
                <a:spcPct val="90000"/>
              </a:lnSpc>
              <a:buNone/>
            </a:pPr>
            <a:r>
              <a:rPr lang="en-US" sz="2200" b="1"/>
              <a:t>Organizations are willing to respond in case of emergency in Donetsk oblast</a:t>
            </a:r>
            <a:r>
              <a:rPr lang="uk-UA" sz="2200" b="1"/>
              <a:t>?</a:t>
            </a:r>
            <a:r>
              <a:rPr lang="en-US" sz="2200" b="1"/>
              <a:t>/</a:t>
            </a:r>
            <a:br>
              <a:rPr lang="uk-UA" sz="2200" b="1"/>
            </a:br>
            <a:r>
              <a:rPr lang="en-US" sz="2200"/>
              <a:t>У </a:t>
            </a:r>
            <a:r>
              <a:rPr lang="en-US" sz="2200" err="1"/>
              <a:t>разі</a:t>
            </a:r>
            <a:r>
              <a:rPr lang="en-US" sz="2200"/>
              <a:t> </a:t>
            </a:r>
            <a:r>
              <a:rPr lang="en-US" sz="2200" err="1"/>
              <a:t>надзвичайної</a:t>
            </a:r>
            <a:r>
              <a:rPr lang="en-US" sz="2200"/>
              <a:t> </a:t>
            </a:r>
            <a:r>
              <a:rPr lang="en-US" sz="2200" err="1"/>
              <a:t>ситуації</a:t>
            </a:r>
            <a:r>
              <a:rPr lang="en-US" sz="2200"/>
              <a:t> в </a:t>
            </a:r>
            <a:r>
              <a:rPr lang="uk-UA" sz="2200"/>
              <a:t>Донецькій</a:t>
            </a:r>
            <a:r>
              <a:rPr lang="en-US" sz="2200"/>
              <a:t> </a:t>
            </a:r>
            <a:r>
              <a:rPr lang="en-US" sz="2200" err="1"/>
              <a:t>області</a:t>
            </a:r>
            <a:r>
              <a:rPr lang="en-US" sz="2200"/>
              <a:t> </a:t>
            </a:r>
            <a:r>
              <a:rPr lang="en-US" sz="2200" err="1"/>
              <a:t>готові</a:t>
            </a:r>
            <a:r>
              <a:rPr lang="en-US" sz="2200"/>
              <a:t> </a:t>
            </a:r>
            <a:r>
              <a:rPr lang="en-US" sz="2200" err="1"/>
              <a:t>реагувати</a:t>
            </a:r>
            <a:r>
              <a:rPr lang="en-US" sz="2200"/>
              <a:t> </a:t>
            </a:r>
            <a:r>
              <a:rPr lang="en-US" sz="2200" err="1"/>
              <a:t>організації</a:t>
            </a:r>
            <a:r>
              <a:rPr lang="uk-UA" sz="2200"/>
              <a:t>?</a:t>
            </a:r>
            <a:endParaRPr lang="en-US" sz="2200" b="1"/>
          </a:p>
        </p:txBody>
      </p:sp>
      <p:pic>
        <p:nvPicPr>
          <p:cNvPr id="4" name="Picture 3">
            <a:extLst>
              <a:ext uri="{FF2B5EF4-FFF2-40B4-BE49-F238E27FC236}">
                <a16:creationId xmlns:a16="http://schemas.microsoft.com/office/drawing/2014/main" id="{CEC8063B-32C1-529B-B571-7913C24FF32E}"/>
              </a:ext>
            </a:extLst>
          </p:cNvPr>
          <p:cNvPicPr>
            <a:picLocks noChangeAspect="1"/>
          </p:cNvPicPr>
          <p:nvPr/>
        </p:nvPicPr>
        <p:blipFill>
          <a:blip r:embed="rId2"/>
          <a:srcRect l="6163" t="9235" r="4006" b="-298"/>
          <a:stretch/>
        </p:blipFill>
        <p:spPr>
          <a:xfrm>
            <a:off x="139700" y="1390652"/>
            <a:ext cx="3841750" cy="4178300"/>
          </a:xfrm>
          <a:prstGeom prst="rect">
            <a:avLst/>
          </a:prstGeom>
        </p:spPr>
      </p:pic>
      <p:sp>
        <p:nvSpPr>
          <p:cNvPr id="5" name="Arrow: Striped Right 4">
            <a:extLst>
              <a:ext uri="{FF2B5EF4-FFF2-40B4-BE49-F238E27FC236}">
                <a16:creationId xmlns:a16="http://schemas.microsoft.com/office/drawing/2014/main" id="{0B5BCB59-CA70-0422-8039-DE04A10E3E90}"/>
              </a:ext>
            </a:extLst>
          </p:cNvPr>
          <p:cNvSpPr/>
          <p:nvPr/>
        </p:nvSpPr>
        <p:spPr>
          <a:xfrm>
            <a:off x="4057650" y="3194050"/>
            <a:ext cx="1327150" cy="869950"/>
          </a:xfrm>
          <a:prstGeom prst="striped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9" name="Picture 8">
            <a:extLst>
              <a:ext uri="{FF2B5EF4-FFF2-40B4-BE49-F238E27FC236}">
                <a16:creationId xmlns:a16="http://schemas.microsoft.com/office/drawing/2014/main" id="{E426EE3A-3E60-BF58-C567-8B88F4326D50}"/>
              </a:ext>
            </a:extLst>
          </p:cNvPr>
          <p:cNvPicPr>
            <a:picLocks noChangeAspect="1"/>
          </p:cNvPicPr>
          <p:nvPr/>
        </p:nvPicPr>
        <p:blipFill>
          <a:blip r:embed="rId3"/>
          <a:srcRect l="9514" r="9653"/>
          <a:stretch/>
        </p:blipFill>
        <p:spPr>
          <a:xfrm>
            <a:off x="5461000" y="1390652"/>
            <a:ext cx="3619500" cy="1889185"/>
          </a:xfrm>
          <a:prstGeom prst="rect">
            <a:avLst/>
          </a:prstGeom>
        </p:spPr>
      </p:pic>
      <p:pic>
        <p:nvPicPr>
          <p:cNvPr id="13" name="Picture 12">
            <a:extLst>
              <a:ext uri="{FF2B5EF4-FFF2-40B4-BE49-F238E27FC236}">
                <a16:creationId xmlns:a16="http://schemas.microsoft.com/office/drawing/2014/main" id="{3BD5796D-11D1-BA9F-706E-4146AC00B15A}"/>
              </a:ext>
            </a:extLst>
          </p:cNvPr>
          <p:cNvPicPr>
            <a:picLocks noChangeAspect="1"/>
          </p:cNvPicPr>
          <p:nvPr/>
        </p:nvPicPr>
        <p:blipFill>
          <a:blip r:embed="rId4"/>
          <a:stretch>
            <a:fillRect/>
          </a:stretch>
        </p:blipFill>
        <p:spPr>
          <a:xfrm>
            <a:off x="5467350" y="3375088"/>
            <a:ext cx="3619500" cy="1586446"/>
          </a:xfrm>
          <a:prstGeom prst="rect">
            <a:avLst/>
          </a:prstGeom>
        </p:spPr>
      </p:pic>
      <p:pic>
        <p:nvPicPr>
          <p:cNvPr id="15" name="Picture 14">
            <a:extLst>
              <a:ext uri="{FF2B5EF4-FFF2-40B4-BE49-F238E27FC236}">
                <a16:creationId xmlns:a16="http://schemas.microsoft.com/office/drawing/2014/main" id="{80C5F1E3-2400-1AE7-3A78-A4F5DE7D4A29}"/>
              </a:ext>
            </a:extLst>
          </p:cNvPr>
          <p:cNvPicPr>
            <a:picLocks noChangeAspect="1"/>
          </p:cNvPicPr>
          <p:nvPr/>
        </p:nvPicPr>
        <p:blipFill>
          <a:blip r:embed="rId5"/>
          <a:stretch>
            <a:fillRect/>
          </a:stretch>
        </p:blipFill>
        <p:spPr>
          <a:xfrm>
            <a:off x="5467350" y="5056785"/>
            <a:ext cx="3613150" cy="1064615"/>
          </a:xfrm>
          <a:prstGeom prst="rect">
            <a:avLst/>
          </a:prstGeom>
        </p:spPr>
      </p:pic>
    </p:spTree>
    <p:extLst>
      <p:ext uri="{BB962C8B-B14F-4D97-AF65-F5344CB8AC3E}">
        <p14:creationId xmlns:p14="http://schemas.microsoft.com/office/powerpoint/2010/main" val="342147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2DC0E-B8B2-C599-AA90-60D9233F6A8F}"/>
              </a:ext>
            </a:extLst>
          </p:cNvPr>
          <p:cNvSpPr>
            <a:spLocks noGrp="1"/>
          </p:cNvSpPr>
          <p:nvPr>
            <p:ph type="title"/>
          </p:nvPr>
        </p:nvSpPr>
        <p:spPr/>
        <p:txBody>
          <a:bodyPr/>
          <a:lstStyle/>
          <a:p>
            <a:r>
              <a:rPr lang="en-GB"/>
              <a:t>Operational Coordination ESK</a:t>
            </a:r>
            <a:br>
              <a:rPr lang="en-GB"/>
            </a:br>
            <a:r>
              <a:rPr lang="en-GB"/>
              <a:t>Rotation Mechanism?</a:t>
            </a:r>
          </a:p>
        </p:txBody>
      </p:sp>
      <p:sp>
        <p:nvSpPr>
          <p:cNvPr id="3" name="Content Placeholder 2">
            <a:extLst>
              <a:ext uri="{FF2B5EF4-FFF2-40B4-BE49-F238E27FC236}">
                <a16:creationId xmlns:a16="http://schemas.microsoft.com/office/drawing/2014/main" id="{AAC5196C-573F-105C-B788-8A7FB321665D}"/>
              </a:ext>
            </a:extLst>
          </p:cNvPr>
          <p:cNvSpPr>
            <a:spLocks noGrp="1"/>
          </p:cNvSpPr>
          <p:nvPr>
            <p:ph idx="1"/>
          </p:nvPr>
        </p:nvSpPr>
        <p:spPr>
          <a:xfrm>
            <a:off x="238125" y="1350963"/>
            <a:ext cx="4333875" cy="4525963"/>
          </a:xfrm>
        </p:spPr>
        <p:txBody>
          <a:bodyPr/>
          <a:lstStyle/>
          <a:p>
            <a:r>
              <a:rPr lang="en-GB" sz="2800"/>
              <a:t>Caseload Based Approach</a:t>
            </a:r>
          </a:p>
          <a:p>
            <a:r>
              <a:rPr lang="en-GB" sz="2800"/>
              <a:t>Kits vs. Split Approach</a:t>
            </a:r>
          </a:p>
          <a:p>
            <a:r>
              <a:rPr lang="en-GB" sz="2800"/>
              <a:t>Timeline of response</a:t>
            </a:r>
          </a:p>
          <a:p>
            <a:r>
              <a:rPr lang="en-GB" sz="2800"/>
              <a:t>Technical Assistance(support with installations)</a:t>
            </a:r>
          </a:p>
          <a:p>
            <a:r>
              <a:rPr lang="en-GB" sz="2800"/>
              <a:t>Weekend support</a:t>
            </a:r>
          </a:p>
          <a:p>
            <a:r>
              <a:rPr lang="en-GB" sz="2800"/>
              <a:t>Ability to help returnees after first 48 hours</a:t>
            </a:r>
          </a:p>
        </p:txBody>
      </p:sp>
      <p:sp>
        <p:nvSpPr>
          <p:cNvPr id="4" name="Content Placeholder 2">
            <a:extLst>
              <a:ext uri="{FF2B5EF4-FFF2-40B4-BE49-F238E27FC236}">
                <a16:creationId xmlns:a16="http://schemas.microsoft.com/office/drawing/2014/main" id="{B80A56D2-C1C3-D7D0-21A2-E594F72D5F66}"/>
              </a:ext>
            </a:extLst>
          </p:cNvPr>
          <p:cNvSpPr txBox="1">
            <a:spLocks/>
          </p:cNvSpPr>
          <p:nvPr/>
        </p:nvSpPr>
        <p:spPr bwMode="auto">
          <a:xfrm>
            <a:off x="4572000" y="1350963"/>
            <a:ext cx="43338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F1416"/>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7F1416"/>
              </a:buClr>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1416"/>
              </a:buClr>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F1416"/>
              </a:buClr>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F1416"/>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uk-UA" sz="2400"/>
              <a:t>Підхід заснований на масштабах руйнувань</a:t>
            </a:r>
            <a:endParaRPr lang="en-GB" sz="2400"/>
          </a:p>
          <a:p>
            <a:r>
              <a:rPr lang="uk-UA" sz="2400"/>
              <a:t>Розподілення наборів чи матеріалів</a:t>
            </a:r>
            <a:endParaRPr lang="en-GB" sz="2400"/>
          </a:p>
          <a:p>
            <a:r>
              <a:rPr lang="uk-UA" sz="2400"/>
              <a:t>Час на реагування</a:t>
            </a:r>
            <a:endParaRPr lang="en-GB" sz="2400"/>
          </a:p>
          <a:p>
            <a:r>
              <a:rPr lang="uk-UA" sz="2400"/>
              <a:t>Робоча сила, (допомога із встановленням матеріалів)</a:t>
            </a:r>
            <a:endParaRPr lang="en-GB" sz="2400"/>
          </a:p>
          <a:p>
            <a:r>
              <a:rPr lang="uk-UA" sz="2400"/>
              <a:t>Реагування в неробочі часі та у вихідні</a:t>
            </a:r>
            <a:endParaRPr lang="en-GB" sz="2400"/>
          </a:p>
          <a:p>
            <a:r>
              <a:rPr lang="uk-UA" sz="2400"/>
              <a:t>Можливість надавати допомоги тим хто повернулись після 28 годин</a:t>
            </a:r>
            <a:endParaRPr lang="en-GB" sz="2400"/>
          </a:p>
        </p:txBody>
      </p:sp>
    </p:spTree>
    <p:extLst>
      <p:ext uri="{BB962C8B-B14F-4D97-AF65-F5344CB8AC3E}">
        <p14:creationId xmlns:p14="http://schemas.microsoft.com/office/powerpoint/2010/main" val="2925777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28F4-D4C8-3A6B-9514-E1421A27C3AC}"/>
              </a:ext>
            </a:extLst>
          </p:cNvPr>
          <p:cNvSpPr>
            <a:spLocks noGrp="1"/>
          </p:cNvSpPr>
          <p:nvPr>
            <p:ph type="title"/>
          </p:nvPr>
        </p:nvSpPr>
        <p:spPr>
          <a:xfrm>
            <a:off x="457200" y="120003"/>
            <a:ext cx="8229600" cy="375297"/>
          </a:xfrm>
        </p:spPr>
        <p:txBody>
          <a:bodyPr/>
          <a:lstStyle/>
          <a:p>
            <a:r>
              <a:rPr lang="en-US" sz="2000">
                <a:latin typeface="Verdana"/>
                <a:ea typeface="Verdana"/>
              </a:rPr>
              <a:t>Useful links/</a:t>
            </a:r>
            <a:r>
              <a:rPr lang="en-US" sz="2000" err="1">
                <a:latin typeface="Verdana"/>
                <a:ea typeface="Verdana"/>
              </a:rPr>
              <a:t>Корисні</a:t>
            </a:r>
            <a:r>
              <a:rPr lang="en-US" sz="2000">
                <a:latin typeface="Verdana"/>
                <a:ea typeface="Verdana"/>
              </a:rPr>
              <a:t> </a:t>
            </a:r>
            <a:r>
              <a:rPr lang="en-US" sz="2000" err="1">
                <a:latin typeface="Verdana"/>
                <a:ea typeface="Verdana"/>
              </a:rPr>
              <a:t>посилання</a:t>
            </a:r>
            <a:endParaRPr lang="en-US" sz="2000"/>
          </a:p>
        </p:txBody>
      </p:sp>
      <p:pic>
        <p:nvPicPr>
          <p:cNvPr id="1030" name="Picture 6" descr="A qr code with black squares&#10;&#10;Description automatically generated">
            <a:extLst>
              <a:ext uri="{FF2B5EF4-FFF2-40B4-BE49-F238E27FC236}">
                <a16:creationId xmlns:a16="http://schemas.microsoft.com/office/drawing/2014/main" id="{A7473999-374B-157C-7F0A-704392CFC2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53" y="495300"/>
            <a:ext cx="1728927" cy="17289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D3A4C4B-B2A2-097B-DD46-0F1C2F03B09F}"/>
              </a:ext>
            </a:extLst>
          </p:cNvPr>
          <p:cNvSpPr txBox="1"/>
          <p:nvPr/>
        </p:nvSpPr>
        <p:spPr>
          <a:xfrm>
            <a:off x="297102" y="2198545"/>
            <a:ext cx="1664563" cy="646331"/>
          </a:xfrm>
          <a:prstGeom prst="rect">
            <a:avLst/>
          </a:prstGeom>
          <a:noFill/>
        </p:spPr>
        <p:txBody>
          <a:bodyPr wrap="square" rtlCol="0">
            <a:spAutoFit/>
          </a:bodyPr>
          <a:lstStyle/>
          <a:p>
            <a:pPr algn="ctr"/>
            <a:r>
              <a:rPr lang="en-US" sz="1200" b="0" i="1" u="none" strike="noStrike">
                <a:solidFill>
                  <a:srgbClr val="7F1416"/>
                </a:solidFill>
                <a:effectLst/>
                <a:latin typeface="Verdana" panose="020B0604030504040204" pitchFamily="34" charset="0"/>
              </a:rPr>
              <a:t>Use the QR code to join our WhatsApp groups </a:t>
            </a:r>
            <a:endParaRPr lang="en-US" sz="1200"/>
          </a:p>
        </p:txBody>
      </p:sp>
      <p:pic>
        <p:nvPicPr>
          <p:cNvPr id="1032" name="Picture 8" descr="A qr code with a few black squares&#10;&#10;Description automatically generated">
            <a:extLst>
              <a:ext uri="{FF2B5EF4-FFF2-40B4-BE49-F238E27FC236}">
                <a16:creationId xmlns:a16="http://schemas.microsoft.com/office/drawing/2014/main" id="{62E5E4CD-3D56-BCF9-DE03-FAA7C3ED7A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9074" y="495300"/>
            <a:ext cx="1837678" cy="17289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D14741E-7C0C-FC63-856D-F0D688029176}"/>
              </a:ext>
            </a:extLst>
          </p:cNvPr>
          <p:cNvSpPr txBox="1"/>
          <p:nvPr/>
        </p:nvSpPr>
        <p:spPr>
          <a:xfrm>
            <a:off x="3528874" y="2185502"/>
            <a:ext cx="2086252" cy="600164"/>
          </a:xfrm>
          <a:prstGeom prst="rect">
            <a:avLst/>
          </a:prstGeom>
          <a:noFill/>
        </p:spPr>
        <p:txBody>
          <a:bodyPr wrap="square" rtlCol="0">
            <a:spAutoFit/>
          </a:bodyPr>
          <a:lstStyle/>
          <a:p>
            <a:pPr algn="ctr" rtl="0" fontAlgn="base"/>
            <a:r>
              <a:rPr lang="en-GB" sz="1100" b="0" i="1" u="none" strike="noStrike">
                <a:solidFill>
                  <a:srgbClr val="7F1416"/>
                </a:solidFill>
                <a:effectLst/>
                <a:latin typeface="Verdana" panose="020B0604030504040204" pitchFamily="34" charset="0"/>
              </a:rPr>
              <a:t>For more info</a:t>
            </a:r>
            <a:r>
              <a:rPr lang="en-US" sz="1100" b="0" i="0">
                <a:solidFill>
                  <a:srgbClr val="000000"/>
                </a:solidFill>
                <a:effectLst/>
                <a:latin typeface="Verdana" panose="020B0604030504040204" pitchFamily="34" charset="0"/>
              </a:rPr>
              <a:t>​</a:t>
            </a:r>
            <a:endParaRPr lang="en-US" sz="1100" b="0" i="0">
              <a:solidFill>
                <a:srgbClr val="000000"/>
              </a:solidFill>
              <a:effectLst/>
              <a:latin typeface="Segoe UI" panose="020B0502040204020203" pitchFamily="34" charset="0"/>
            </a:endParaRPr>
          </a:p>
          <a:p>
            <a:pPr algn="ctr" rtl="0" fontAlgn="base"/>
            <a:r>
              <a:rPr lang="en-GB" sz="1100" b="0" i="1" u="none" strike="noStrike">
                <a:solidFill>
                  <a:srgbClr val="7F1416"/>
                </a:solidFill>
                <a:effectLst/>
                <a:latin typeface="Verdana" panose="020B0604030504040204" pitchFamily="34" charset="0"/>
              </a:rPr>
              <a:t>on East Hub dashboards </a:t>
            </a:r>
            <a:r>
              <a:rPr lang="en-US" sz="1100" b="0" i="0">
                <a:solidFill>
                  <a:srgbClr val="000000"/>
                </a:solidFill>
                <a:effectLst/>
                <a:latin typeface="Verdana" panose="020B0604030504040204" pitchFamily="34" charset="0"/>
              </a:rPr>
              <a:t>​</a:t>
            </a:r>
            <a:endParaRPr lang="en-US" sz="1100" b="0" i="0">
              <a:solidFill>
                <a:srgbClr val="000000"/>
              </a:solidFill>
              <a:effectLst/>
              <a:latin typeface="Segoe UI" panose="020B0502040204020203" pitchFamily="34" charset="0"/>
            </a:endParaRPr>
          </a:p>
          <a:p>
            <a:pPr algn="ctr" rtl="0" fontAlgn="base"/>
            <a:r>
              <a:rPr lang="en-GB" sz="1100" b="0" i="1" u="none" strike="noStrike">
                <a:solidFill>
                  <a:srgbClr val="7F1416"/>
                </a:solidFill>
                <a:effectLst/>
                <a:latin typeface="Verdana" panose="020B0604030504040204" pitchFamily="34" charset="0"/>
              </a:rPr>
              <a:t>and products</a:t>
            </a:r>
            <a:endParaRPr lang="en-US" sz="1100" b="0" i="0">
              <a:solidFill>
                <a:srgbClr val="000000"/>
              </a:solidFill>
              <a:effectLst/>
              <a:latin typeface="Segoe UI" panose="020B0502040204020203" pitchFamily="34" charset="0"/>
            </a:endParaRPr>
          </a:p>
        </p:txBody>
      </p:sp>
      <p:pic>
        <p:nvPicPr>
          <p:cNvPr id="1038" name="Picture 14" descr="A qr code with a black background&#10;&#10;Description automatically generated">
            <a:extLst>
              <a:ext uri="{FF2B5EF4-FFF2-40B4-BE49-F238E27FC236}">
                <a16:creationId xmlns:a16="http://schemas.microsoft.com/office/drawing/2014/main" id="{1C51762B-89A3-7740-6591-B6B231E32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45" y="495301"/>
            <a:ext cx="1823253" cy="172892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A92F3F9-163D-815F-EC0B-8DD34F661546}"/>
              </a:ext>
            </a:extLst>
          </p:cNvPr>
          <p:cNvSpPr txBox="1"/>
          <p:nvPr/>
        </p:nvSpPr>
        <p:spPr>
          <a:xfrm>
            <a:off x="7089219" y="2185502"/>
            <a:ext cx="1728928" cy="307777"/>
          </a:xfrm>
          <a:prstGeom prst="rect">
            <a:avLst/>
          </a:prstGeom>
          <a:noFill/>
        </p:spPr>
        <p:txBody>
          <a:bodyPr wrap="square" rtlCol="0">
            <a:spAutoFit/>
          </a:bodyPr>
          <a:lstStyle/>
          <a:p>
            <a:r>
              <a:rPr lang="en-US" sz="1400" b="0" i="1" u="none" strike="noStrike">
                <a:solidFill>
                  <a:srgbClr val="7F1416"/>
                </a:solidFill>
                <a:effectLst/>
                <a:latin typeface="Verdana" panose="020B0604030504040204" pitchFamily="34" charset="0"/>
              </a:rPr>
              <a:t>Referral System</a:t>
            </a:r>
            <a:endParaRPr lang="en-US" sz="1400"/>
          </a:p>
        </p:txBody>
      </p:sp>
      <p:pic>
        <p:nvPicPr>
          <p:cNvPr id="6" name="Picture 5">
            <a:extLst>
              <a:ext uri="{FF2B5EF4-FFF2-40B4-BE49-F238E27FC236}">
                <a16:creationId xmlns:a16="http://schemas.microsoft.com/office/drawing/2014/main" id="{719826DB-F139-6007-099C-3D4011D0C9E6}"/>
              </a:ext>
            </a:extLst>
          </p:cNvPr>
          <p:cNvPicPr>
            <a:picLocks noChangeAspect="1"/>
          </p:cNvPicPr>
          <p:nvPr/>
        </p:nvPicPr>
        <p:blipFill>
          <a:blip r:embed="rId5"/>
          <a:stretch>
            <a:fillRect/>
          </a:stretch>
        </p:blipFill>
        <p:spPr>
          <a:xfrm>
            <a:off x="122006" y="3124200"/>
            <a:ext cx="2560908" cy="3097265"/>
          </a:xfrm>
          <a:prstGeom prst="rect">
            <a:avLst/>
          </a:prstGeom>
        </p:spPr>
      </p:pic>
      <p:pic>
        <p:nvPicPr>
          <p:cNvPr id="9" name="Picture 8">
            <a:extLst>
              <a:ext uri="{FF2B5EF4-FFF2-40B4-BE49-F238E27FC236}">
                <a16:creationId xmlns:a16="http://schemas.microsoft.com/office/drawing/2014/main" id="{A0B8CBDC-CD3F-E256-05A1-15315E3E4D3A}"/>
              </a:ext>
            </a:extLst>
          </p:cNvPr>
          <p:cNvPicPr>
            <a:picLocks noChangeAspect="1"/>
          </p:cNvPicPr>
          <p:nvPr/>
        </p:nvPicPr>
        <p:blipFill>
          <a:blip r:embed="rId6"/>
          <a:stretch>
            <a:fillRect/>
          </a:stretch>
        </p:blipFill>
        <p:spPr>
          <a:xfrm>
            <a:off x="3225800" y="3124201"/>
            <a:ext cx="2626654" cy="3097266"/>
          </a:xfrm>
          <a:prstGeom prst="rect">
            <a:avLst/>
          </a:prstGeom>
        </p:spPr>
      </p:pic>
      <p:pic>
        <p:nvPicPr>
          <p:cNvPr id="15" name="Picture 14">
            <a:extLst>
              <a:ext uri="{FF2B5EF4-FFF2-40B4-BE49-F238E27FC236}">
                <a16:creationId xmlns:a16="http://schemas.microsoft.com/office/drawing/2014/main" id="{EFA2F4AF-D0AC-9206-1EB4-A513B3B5D58F}"/>
              </a:ext>
            </a:extLst>
          </p:cNvPr>
          <p:cNvPicPr>
            <a:picLocks noChangeAspect="1"/>
          </p:cNvPicPr>
          <p:nvPr/>
        </p:nvPicPr>
        <p:blipFill>
          <a:blip r:embed="rId7"/>
          <a:stretch>
            <a:fillRect/>
          </a:stretch>
        </p:blipFill>
        <p:spPr>
          <a:xfrm>
            <a:off x="6395341" y="3124201"/>
            <a:ext cx="2626654" cy="3097266"/>
          </a:xfrm>
          <a:prstGeom prst="rect">
            <a:avLst/>
          </a:prstGeom>
        </p:spPr>
      </p:pic>
    </p:spTree>
    <p:extLst>
      <p:ext uri="{BB962C8B-B14F-4D97-AF65-F5344CB8AC3E}">
        <p14:creationId xmlns:p14="http://schemas.microsoft.com/office/powerpoint/2010/main" val="2730591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BC405-6348-589C-B487-AD2024A11CB3}"/>
              </a:ext>
            </a:extLst>
          </p:cNvPr>
          <p:cNvSpPr>
            <a:spLocks noGrp="1"/>
          </p:cNvSpPr>
          <p:nvPr>
            <p:ph type="title"/>
          </p:nvPr>
        </p:nvSpPr>
        <p:spPr>
          <a:xfrm>
            <a:off x="5619565" y="2467993"/>
            <a:ext cx="3313591" cy="1376040"/>
          </a:xfrm>
        </p:spPr>
        <p:txBody>
          <a:bodyPr/>
          <a:lstStyle/>
          <a:p>
            <a:r>
              <a:rPr lang="en-US" sz="2000"/>
              <a:t>Make your presence known/</a:t>
            </a:r>
            <a:br>
              <a:rPr lang="en-US" sz="2000"/>
            </a:br>
            <a:r>
              <a:rPr lang="uk-UA" sz="2000"/>
              <a:t>Я тут був(була)</a:t>
            </a:r>
            <a:endParaRPr lang="en-US" sz="2000"/>
          </a:p>
        </p:txBody>
      </p:sp>
      <p:pic>
        <p:nvPicPr>
          <p:cNvPr id="6" name="Picture 5" descr="A qr code on a white background&#10;&#10;Description automatically generated">
            <a:extLst>
              <a:ext uri="{FF2B5EF4-FFF2-40B4-BE49-F238E27FC236}">
                <a16:creationId xmlns:a16="http://schemas.microsoft.com/office/drawing/2014/main" id="{2F2B99FA-6A26-73CF-FDB5-4B935B151D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44" y="1225118"/>
            <a:ext cx="4085948" cy="4261282"/>
          </a:xfrm>
          <a:prstGeom prst="rect">
            <a:avLst/>
          </a:prstGeom>
        </p:spPr>
      </p:pic>
      <p:sp>
        <p:nvSpPr>
          <p:cNvPr id="7" name="Arrow: Left 6">
            <a:extLst>
              <a:ext uri="{FF2B5EF4-FFF2-40B4-BE49-F238E27FC236}">
                <a16:creationId xmlns:a16="http://schemas.microsoft.com/office/drawing/2014/main" id="{606F8894-3567-E4F9-0DBE-41E37C01E391}"/>
              </a:ext>
            </a:extLst>
          </p:cNvPr>
          <p:cNvSpPr/>
          <p:nvPr/>
        </p:nvSpPr>
        <p:spPr>
          <a:xfrm>
            <a:off x="4425518" y="3033945"/>
            <a:ext cx="1065321" cy="395055"/>
          </a:xfrm>
          <a:prstGeom prst="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77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7BD2-8124-DAEA-7D7F-F7EB9653EBB4}"/>
              </a:ext>
            </a:extLst>
          </p:cNvPr>
          <p:cNvSpPr>
            <a:spLocks noGrp="1"/>
          </p:cNvSpPr>
          <p:nvPr>
            <p:ph type="title"/>
          </p:nvPr>
        </p:nvSpPr>
        <p:spPr>
          <a:xfrm>
            <a:off x="457200" y="274638"/>
            <a:ext cx="8229600" cy="628612"/>
          </a:xfrm>
        </p:spPr>
        <p:txBody>
          <a:bodyPr/>
          <a:lstStyle/>
          <a:p>
            <a:r>
              <a:rPr lang="en-US"/>
              <a:t>Agenda/</a:t>
            </a:r>
            <a:r>
              <a:rPr lang="uk-UA"/>
              <a:t>Порядок денний</a:t>
            </a:r>
            <a:endParaRPr lang="en-US"/>
          </a:p>
        </p:txBody>
      </p:sp>
      <p:sp>
        <p:nvSpPr>
          <p:cNvPr id="3" name="Content Placeholder 2">
            <a:extLst>
              <a:ext uri="{FF2B5EF4-FFF2-40B4-BE49-F238E27FC236}">
                <a16:creationId xmlns:a16="http://schemas.microsoft.com/office/drawing/2014/main" id="{2429CEAA-A0D1-C9AD-DF01-94BEA6415D0D}"/>
              </a:ext>
            </a:extLst>
          </p:cNvPr>
          <p:cNvSpPr>
            <a:spLocks noGrp="1"/>
          </p:cNvSpPr>
          <p:nvPr>
            <p:ph sz="half" idx="1"/>
          </p:nvPr>
        </p:nvSpPr>
        <p:spPr>
          <a:xfrm>
            <a:off x="204952" y="1050404"/>
            <a:ext cx="3852698" cy="5083696"/>
          </a:xfrm>
        </p:spPr>
        <p:txBody>
          <a:bodyPr/>
          <a:lstStyle/>
          <a:p>
            <a:pPr marL="342900" marR="0" lvl="0" indent="-342900" algn="just">
              <a:spcBef>
                <a:spcPts val="750"/>
              </a:spcBef>
              <a:spcAft>
                <a:spcPts val="750"/>
              </a:spcAft>
              <a:buFont typeface="+mj-lt"/>
              <a:buAutoNum type="arabicPeriod"/>
              <a:tabLst>
                <a:tab pos="457200" algn="l"/>
              </a:tabLst>
            </a:pPr>
            <a:r>
              <a:rPr lang="en-GB" sz="1800">
                <a:solidFill>
                  <a:srgbClr val="202020"/>
                </a:solidFill>
                <a:effectLst/>
                <a:ea typeface="Aptos" panose="020B0004020202020204" pitchFamily="34" charset="0"/>
                <a:cs typeface="Aptos" panose="020B0004020202020204" pitchFamily="34" charset="0"/>
              </a:rPr>
              <a:t>Introduction of participants ​ </a:t>
            </a:r>
          </a:p>
          <a:p>
            <a:pPr marL="342900" marR="0" lvl="0" indent="-342900" algn="just">
              <a:spcBef>
                <a:spcPts val="750"/>
              </a:spcBef>
              <a:spcAft>
                <a:spcPts val="750"/>
              </a:spcAft>
              <a:buFont typeface="+mj-lt"/>
              <a:buAutoNum type="arabicPeriod" startAt="2"/>
              <a:tabLst>
                <a:tab pos="457200" algn="l"/>
              </a:tabLst>
            </a:pPr>
            <a:r>
              <a:rPr lang="en-GB" sz="1800">
                <a:solidFill>
                  <a:srgbClr val="202020"/>
                </a:solidFill>
                <a:effectLst/>
                <a:ea typeface="Aptos" panose="020B0004020202020204" pitchFamily="34" charset="0"/>
                <a:cs typeface="Aptos" panose="020B0004020202020204" pitchFamily="34" charset="0"/>
              </a:rPr>
              <a:t>Action Points from the Previous Shelter Cluster Meeting ​ </a:t>
            </a:r>
          </a:p>
          <a:p>
            <a:pPr marL="342900" marR="0" lvl="0" indent="-342900" algn="just">
              <a:spcBef>
                <a:spcPts val="750"/>
              </a:spcBef>
              <a:spcAft>
                <a:spcPts val="750"/>
              </a:spcAft>
              <a:buFont typeface="+mj-lt"/>
              <a:buAutoNum type="arabicPeriod" startAt="3"/>
              <a:tabLst>
                <a:tab pos="457200" algn="l"/>
              </a:tabLst>
            </a:pPr>
            <a:r>
              <a:rPr lang="en-GB" sz="1800">
                <a:solidFill>
                  <a:srgbClr val="202020"/>
                </a:solidFill>
                <a:effectLst/>
                <a:ea typeface="Aptos" panose="020B0004020202020204" pitchFamily="34" charset="0"/>
                <a:cs typeface="Aptos" panose="020B0004020202020204" pitchFamily="34" charset="0"/>
              </a:rPr>
              <a:t>Debrief on </a:t>
            </a:r>
            <a:r>
              <a:rPr lang="en-GB" sz="1800" err="1">
                <a:solidFill>
                  <a:srgbClr val="202020"/>
                </a:solidFill>
                <a:effectLst/>
                <a:ea typeface="Aptos" panose="020B0004020202020204" pitchFamily="34" charset="0"/>
                <a:cs typeface="Aptos" panose="020B0004020202020204" pitchFamily="34" charset="0"/>
              </a:rPr>
              <a:t>Donetska</a:t>
            </a:r>
            <a:r>
              <a:rPr lang="en-GB" sz="1800">
                <a:solidFill>
                  <a:srgbClr val="202020"/>
                </a:solidFill>
                <a:effectLst/>
                <a:ea typeface="Aptos" panose="020B0004020202020204" pitchFamily="34" charset="0"/>
                <a:cs typeface="Aptos" panose="020B0004020202020204" pitchFamily="34" charset="0"/>
              </a:rPr>
              <a:t> Oblast Solid Fuel Monitoring Visit</a:t>
            </a:r>
          </a:p>
          <a:p>
            <a:pPr marL="342900" marR="0" lvl="0" indent="-342900" algn="just">
              <a:spcBef>
                <a:spcPts val="750"/>
              </a:spcBef>
              <a:spcAft>
                <a:spcPts val="750"/>
              </a:spcAft>
              <a:buFont typeface="+mj-lt"/>
              <a:buAutoNum type="arabicPeriod" startAt="3"/>
              <a:tabLst>
                <a:tab pos="457200" algn="l"/>
              </a:tabLst>
            </a:pPr>
            <a:r>
              <a:rPr lang="en-GB" sz="1800">
                <a:solidFill>
                  <a:srgbClr val="202020"/>
                </a:solidFill>
                <a:effectLst/>
                <a:ea typeface="Aptos" panose="020B0004020202020204" pitchFamily="34" charset="0"/>
                <a:cs typeface="Aptos" panose="020B0004020202020204" pitchFamily="34" charset="0"/>
              </a:rPr>
              <a:t>Other Winter Activities implementation </a:t>
            </a:r>
            <a:endParaRPr lang="en-GB" sz="1800">
              <a:solidFill>
                <a:srgbClr val="202020"/>
              </a:solidFill>
              <a:ea typeface="Aptos" panose="020B0004020202020204" pitchFamily="34" charset="0"/>
              <a:cs typeface="Aptos" panose="020B0004020202020204" pitchFamily="34" charset="0"/>
            </a:endParaRPr>
          </a:p>
          <a:p>
            <a:pPr marL="342900" marR="0" lvl="0" indent="-342900" algn="just">
              <a:spcBef>
                <a:spcPts val="750"/>
              </a:spcBef>
              <a:spcAft>
                <a:spcPts val="750"/>
              </a:spcAft>
              <a:buFont typeface="+mj-lt"/>
              <a:buAutoNum type="arabicPeriod" startAt="3"/>
              <a:tabLst>
                <a:tab pos="457200" algn="l"/>
              </a:tabLst>
            </a:pPr>
            <a:r>
              <a:rPr lang="en-US" sz="1800">
                <a:solidFill>
                  <a:srgbClr val="202020"/>
                </a:solidFill>
                <a:effectLst/>
                <a:ea typeface="Aptos" panose="020B0004020202020204" pitchFamily="34" charset="0"/>
                <a:cs typeface="Aptos" panose="020B0004020202020204" pitchFamily="34" charset="0"/>
              </a:rPr>
              <a:t>Displacement and needs in Transit </a:t>
            </a:r>
            <a:r>
              <a:rPr lang="en-US" sz="1800" err="1">
                <a:solidFill>
                  <a:srgbClr val="202020"/>
                </a:solidFill>
                <a:effectLst/>
                <a:ea typeface="Aptos" panose="020B0004020202020204" pitchFamily="34" charset="0"/>
                <a:cs typeface="Aptos" panose="020B0004020202020204" pitchFamily="34" charset="0"/>
              </a:rPr>
              <a:t>Centres</a:t>
            </a:r>
            <a:r>
              <a:rPr lang="en-US" sz="1800">
                <a:solidFill>
                  <a:srgbClr val="202020"/>
                </a:solidFill>
                <a:effectLst/>
                <a:ea typeface="Aptos" panose="020B0004020202020204" pitchFamily="34" charset="0"/>
                <a:cs typeface="Aptos" panose="020B0004020202020204" pitchFamily="34" charset="0"/>
              </a:rPr>
              <a:t> </a:t>
            </a:r>
            <a:endParaRPr lang="en-GB" sz="1800">
              <a:solidFill>
                <a:srgbClr val="202020"/>
              </a:solidFill>
              <a:effectLst/>
              <a:ea typeface="Aptos" panose="020B0004020202020204" pitchFamily="34" charset="0"/>
              <a:cs typeface="Aptos" panose="020B0004020202020204" pitchFamily="34" charset="0"/>
            </a:endParaRPr>
          </a:p>
          <a:p>
            <a:pPr marL="342900" marR="0" lvl="0" indent="-342900" algn="just">
              <a:spcBef>
                <a:spcPts val="750"/>
              </a:spcBef>
              <a:spcAft>
                <a:spcPts val="750"/>
              </a:spcAft>
              <a:buFont typeface="+mj-lt"/>
              <a:buAutoNum type="arabicPeriod" startAt="3"/>
              <a:tabLst>
                <a:tab pos="457200" algn="l"/>
              </a:tabLst>
            </a:pPr>
            <a:r>
              <a:rPr lang="en-US" sz="1800">
                <a:solidFill>
                  <a:srgbClr val="202020"/>
                </a:solidFill>
                <a:effectLst/>
                <a:ea typeface="Aptos" panose="020B0004020202020204" pitchFamily="34" charset="0"/>
                <a:cs typeface="Aptos" panose="020B0004020202020204" pitchFamily="34" charset="0"/>
              </a:rPr>
              <a:t>Status of repair programs and ESK response </a:t>
            </a:r>
          </a:p>
          <a:p>
            <a:pPr marL="342900" marR="0" lvl="0" indent="-342900" algn="just">
              <a:spcBef>
                <a:spcPts val="750"/>
              </a:spcBef>
              <a:spcAft>
                <a:spcPts val="750"/>
              </a:spcAft>
              <a:buFont typeface="+mj-lt"/>
              <a:buAutoNum type="arabicPeriod" startAt="3"/>
              <a:tabLst>
                <a:tab pos="457200" algn="l"/>
              </a:tabLst>
            </a:pPr>
            <a:r>
              <a:rPr lang="en-GB" sz="1800" err="1">
                <a:solidFill>
                  <a:srgbClr val="202020"/>
                </a:solidFill>
                <a:effectLst/>
                <a:ea typeface="Aptos" panose="020B0004020202020204" pitchFamily="34" charset="0"/>
                <a:cs typeface="Aptos" panose="020B0004020202020204" pitchFamily="34" charset="0"/>
              </a:rPr>
              <a:t>AoB</a:t>
            </a:r>
            <a:r>
              <a:rPr lang="en-GB" sz="1800">
                <a:solidFill>
                  <a:srgbClr val="202020"/>
                </a:solidFill>
                <a:effectLst/>
                <a:ea typeface="Aptos" panose="020B0004020202020204" pitchFamily="34" charset="0"/>
                <a:cs typeface="Aptos" panose="020B0004020202020204" pitchFamily="34" charset="0"/>
              </a:rPr>
              <a:t>    </a:t>
            </a:r>
          </a:p>
          <a:p>
            <a:pPr marL="0" indent="0">
              <a:spcBef>
                <a:spcPts val="0"/>
              </a:spcBef>
              <a:buNone/>
            </a:pPr>
            <a:endParaRPr lang="en-US" sz="2200" b="1"/>
          </a:p>
        </p:txBody>
      </p:sp>
      <p:sp>
        <p:nvSpPr>
          <p:cNvPr id="6" name="Content Placeholder 2">
            <a:extLst>
              <a:ext uri="{FF2B5EF4-FFF2-40B4-BE49-F238E27FC236}">
                <a16:creationId xmlns:a16="http://schemas.microsoft.com/office/drawing/2014/main" id="{6B922DD6-3EB5-650A-7DE0-467F930E4CB6}"/>
              </a:ext>
            </a:extLst>
          </p:cNvPr>
          <p:cNvSpPr txBox="1">
            <a:spLocks/>
          </p:cNvSpPr>
          <p:nvPr/>
        </p:nvSpPr>
        <p:spPr bwMode="auto">
          <a:xfrm>
            <a:off x="4470401" y="1050404"/>
            <a:ext cx="4559300" cy="514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7F1416"/>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7F1416"/>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7F1416"/>
              </a:buClr>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7F1416"/>
              </a:buClr>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7F141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indent="-457200">
              <a:spcBef>
                <a:spcPts val="0"/>
              </a:spcBef>
              <a:buAutoNum type="arabicPeriod"/>
            </a:pPr>
            <a:r>
              <a:rPr lang="ru-RU" sz="2000" err="1"/>
              <a:t>Представлення</a:t>
            </a:r>
            <a:r>
              <a:rPr lang="ru-RU" sz="2000"/>
              <a:t> </a:t>
            </a:r>
            <a:r>
              <a:rPr lang="ru-RU" sz="2000" err="1"/>
              <a:t>учасників</a:t>
            </a:r>
            <a:endParaRPr lang="en-US" sz="2000"/>
          </a:p>
          <a:p>
            <a:pPr marL="457200" indent="-457200">
              <a:spcBef>
                <a:spcPts val="0"/>
              </a:spcBef>
              <a:buAutoNum type="arabicPeriod"/>
            </a:pPr>
            <a:r>
              <a:rPr lang="ru-RU" sz="2000" err="1"/>
              <a:t>Обговорення</a:t>
            </a:r>
            <a:r>
              <a:rPr lang="ru-RU" sz="2000"/>
              <a:t> </a:t>
            </a:r>
            <a:r>
              <a:rPr lang="ru-RU" sz="2000" err="1"/>
              <a:t>питань</a:t>
            </a:r>
            <a:r>
              <a:rPr lang="ru-RU" sz="2000"/>
              <a:t> </a:t>
            </a:r>
            <a:r>
              <a:rPr lang="ru-RU" sz="2000" err="1"/>
              <a:t>із</a:t>
            </a:r>
            <a:r>
              <a:rPr lang="ru-RU" sz="2000"/>
              <a:t> </a:t>
            </a:r>
            <a:r>
              <a:rPr lang="ru-RU" sz="2000" err="1"/>
              <a:t>попередньої</a:t>
            </a:r>
            <a:r>
              <a:rPr lang="ru-RU" sz="2000"/>
              <a:t> </a:t>
            </a:r>
            <a:r>
              <a:rPr lang="ru-RU" sz="2000" err="1"/>
              <a:t>зустрічі</a:t>
            </a:r>
            <a:endParaRPr lang="en-US" sz="2000"/>
          </a:p>
          <a:p>
            <a:pPr marL="457200" indent="-457200">
              <a:spcBef>
                <a:spcPts val="0"/>
              </a:spcBef>
              <a:buAutoNum type="arabicPeriod"/>
            </a:pPr>
            <a:r>
              <a:rPr lang="ru-RU" sz="2000" err="1"/>
              <a:t>Підсумки</a:t>
            </a:r>
            <a:r>
              <a:rPr lang="ru-RU" sz="2000"/>
              <a:t> </a:t>
            </a:r>
            <a:r>
              <a:rPr lang="ru-RU" sz="2000" err="1"/>
              <a:t>моніторингу</a:t>
            </a:r>
            <a:r>
              <a:rPr lang="ru-RU" sz="2000"/>
              <a:t> </a:t>
            </a:r>
            <a:r>
              <a:rPr lang="ru-RU" sz="2000" err="1"/>
              <a:t>діяльності</a:t>
            </a:r>
            <a:r>
              <a:rPr lang="ru-RU" sz="2000"/>
              <a:t> «</a:t>
            </a:r>
            <a:r>
              <a:rPr lang="ru-RU" sz="2000" err="1"/>
              <a:t>Тверде</a:t>
            </a:r>
            <a:r>
              <a:rPr lang="ru-RU" sz="2000"/>
              <a:t> </a:t>
            </a:r>
            <a:r>
              <a:rPr lang="ru-RU" sz="2000" err="1"/>
              <a:t>паливо</a:t>
            </a:r>
            <a:r>
              <a:rPr lang="ru-RU" sz="2000"/>
              <a:t> для </a:t>
            </a:r>
            <a:r>
              <a:rPr lang="ru-RU" sz="2000" err="1"/>
              <a:t>обігріву</a:t>
            </a:r>
            <a:r>
              <a:rPr lang="ru-RU" sz="2000"/>
              <a:t>» у </a:t>
            </a:r>
            <a:r>
              <a:rPr lang="ru-RU" sz="2000" err="1"/>
              <a:t>Донецькій</a:t>
            </a:r>
            <a:r>
              <a:rPr lang="ru-RU" sz="2000"/>
              <a:t> </a:t>
            </a:r>
            <a:r>
              <a:rPr lang="ru-RU" sz="2000" err="1"/>
              <a:t>області</a:t>
            </a:r>
            <a:r>
              <a:rPr lang="ru-RU" sz="2000"/>
              <a:t> </a:t>
            </a:r>
            <a:endParaRPr lang="en-US" sz="2000"/>
          </a:p>
          <a:p>
            <a:pPr marL="457200" indent="-457200">
              <a:spcBef>
                <a:spcPts val="0"/>
              </a:spcBef>
              <a:buAutoNum type="arabicPeriod"/>
            </a:pPr>
            <a:r>
              <a:rPr lang="ru-RU" sz="2000" err="1"/>
              <a:t>Реалізація</a:t>
            </a:r>
            <a:r>
              <a:rPr lang="ru-RU" sz="2000"/>
              <a:t> </a:t>
            </a:r>
            <a:r>
              <a:rPr lang="ru-RU" sz="2000" err="1"/>
              <a:t>інших</a:t>
            </a:r>
            <a:r>
              <a:rPr lang="ru-RU" sz="2000"/>
              <a:t> </a:t>
            </a:r>
            <a:r>
              <a:rPr lang="ru-RU" sz="2000" err="1"/>
              <a:t>видів</a:t>
            </a:r>
            <a:r>
              <a:rPr lang="ru-RU" sz="2000"/>
              <a:t> </a:t>
            </a:r>
            <a:r>
              <a:rPr lang="ru-RU" sz="2000" err="1"/>
              <a:t>діяльності</a:t>
            </a:r>
            <a:r>
              <a:rPr lang="ru-RU" sz="2000"/>
              <a:t> </a:t>
            </a:r>
            <a:r>
              <a:rPr lang="ru-RU" sz="2000" err="1"/>
              <a:t>спрямованих</a:t>
            </a:r>
            <a:r>
              <a:rPr lang="ru-RU" sz="2000"/>
              <a:t> на </a:t>
            </a:r>
            <a:r>
              <a:rPr lang="ru-RU" sz="2000" err="1"/>
              <a:t>підтримку</a:t>
            </a:r>
            <a:r>
              <a:rPr lang="ru-RU" sz="2000"/>
              <a:t> в зимовий </a:t>
            </a:r>
            <a:r>
              <a:rPr lang="ru-RU" sz="2000" err="1"/>
              <a:t>період</a:t>
            </a:r>
            <a:r>
              <a:rPr lang="ru-RU" sz="2000"/>
              <a:t> </a:t>
            </a:r>
            <a:endParaRPr lang="en-US" sz="2000"/>
          </a:p>
          <a:p>
            <a:pPr marL="457200" indent="-457200">
              <a:spcBef>
                <a:spcPts val="0"/>
              </a:spcBef>
              <a:buAutoNum type="arabicPeriod"/>
            </a:pPr>
            <a:r>
              <a:rPr lang="ru-RU" sz="2000" err="1"/>
              <a:t>Переміщення</a:t>
            </a:r>
            <a:r>
              <a:rPr lang="ru-RU" sz="2000"/>
              <a:t> та потреби у </a:t>
            </a:r>
            <a:r>
              <a:rPr lang="ru-RU" sz="2000" err="1"/>
              <a:t>транзитних</a:t>
            </a:r>
            <a:r>
              <a:rPr lang="ru-RU" sz="2000"/>
              <a:t> центрах </a:t>
            </a:r>
            <a:endParaRPr lang="en-US" sz="2000"/>
          </a:p>
          <a:p>
            <a:pPr marL="457200" indent="-457200">
              <a:spcBef>
                <a:spcPts val="0"/>
              </a:spcBef>
              <a:buAutoNum type="arabicPeriod"/>
            </a:pPr>
            <a:r>
              <a:rPr lang="ru-RU" sz="2000"/>
              <a:t>Статус </a:t>
            </a:r>
            <a:r>
              <a:rPr lang="ru-RU" sz="2000" err="1"/>
              <a:t>ремонтних</a:t>
            </a:r>
            <a:r>
              <a:rPr lang="ru-RU" sz="2000"/>
              <a:t> </a:t>
            </a:r>
            <a:r>
              <a:rPr lang="ru-RU" sz="2000" err="1"/>
              <a:t>програм</a:t>
            </a:r>
            <a:r>
              <a:rPr lang="ru-RU" sz="2000"/>
              <a:t> та </a:t>
            </a:r>
            <a:r>
              <a:rPr lang="ru-RU" sz="2000" err="1"/>
              <a:t>реагування</a:t>
            </a:r>
            <a:r>
              <a:rPr lang="ru-RU" sz="2000"/>
              <a:t> на </a:t>
            </a:r>
            <a:r>
              <a:rPr lang="ru-RU" sz="2000" err="1"/>
              <a:t>надзвичайні</a:t>
            </a:r>
            <a:r>
              <a:rPr lang="ru-RU" sz="2000"/>
              <a:t> </a:t>
            </a:r>
            <a:r>
              <a:rPr lang="ru-RU" sz="2000" err="1"/>
              <a:t>ситуації</a:t>
            </a:r>
            <a:r>
              <a:rPr lang="ru-RU" sz="2000"/>
              <a:t> (ЕSK) </a:t>
            </a:r>
            <a:endParaRPr lang="en-US" sz="2000"/>
          </a:p>
          <a:p>
            <a:pPr marL="457200" indent="-457200">
              <a:spcBef>
                <a:spcPts val="0"/>
              </a:spcBef>
              <a:buAutoNum type="arabicPeriod"/>
            </a:pPr>
            <a:r>
              <a:rPr lang="ru-RU" sz="2000" err="1"/>
              <a:t>Інші</a:t>
            </a:r>
            <a:r>
              <a:rPr lang="ru-RU" sz="2000"/>
              <a:t> </a:t>
            </a:r>
            <a:r>
              <a:rPr lang="ru-RU" sz="2000" err="1"/>
              <a:t>питання</a:t>
            </a:r>
            <a:r>
              <a:rPr lang="ru-RU" sz="2000"/>
              <a:t>  </a:t>
            </a:r>
            <a:endParaRPr lang="uk-UA" sz="2000"/>
          </a:p>
        </p:txBody>
      </p:sp>
    </p:spTree>
    <p:extLst>
      <p:ext uri="{BB962C8B-B14F-4D97-AF65-F5344CB8AC3E}">
        <p14:creationId xmlns:p14="http://schemas.microsoft.com/office/powerpoint/2010/main" val="2777699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2BEA-659A-B961-4FEE-AF86BE410066}"/>
              </a:ext>
            </a:extLst>
          </p:cNvPr>
          <p:cNvSpPr>
            <a:spLocks noGrp="1"/>
          </p:cNvSpPr>
          <p:nvPr>
            <p:ph type="title"/>
          </p:nvPr>
        </p:nvSpPr>
        <p:spPr>
          <a:xfrm>
            <a:off x="176209" y="112893"/>
            <a:ext cx="3008313" cy="330200"/>
          </a:xfrm>
        </p:spPr>
        <p:txBody>
          <a:bodyPr wrap="square" anchor="b">
            <a:normAutofit fontScale="90000"/>
          </a:bodyPr>
          <a:lstStyle/>
          <a:p>
            <a:r>
              <a:rPr lang="en-GB"/>
              <a:t>Solid Fuel Monitoring</a:t>
            </a:r>
          </a:p>
        </p:txBody>
      </p:sp>
      <p:graphicFrame>
        <p:nvGraphicFramePr>
          <p:cNvPr id="5" name="Content Placeholder 4">
            <a:extLst>
              <a:ext uri="{FF2B5EF4-FFF2-40B4-BE49-F238E27FC236}">
                <a16:creationId xmlns:a16="http://schemas.microsoft.com/office/drawing/2014/main" id="{AB5E5E05-149A-3C71-6DBA-979288E86F46}"/>
              </a:ext>
            </a:extLst>
          </p:cNvPr>
          <p:cNvGraphicFramePr>
            <a:graphicFrameLocks noGrp="1"/>
          </p:cNvGraphicFramePr>
          <p:nvPr>
            <p:ph idx="1"/>
            <p:extLst>
              <p:ext uri="{D42A27DB-BD31-4B8C-83A1-F6EECF244321}">
                <p14:modId xmlns:p14="http://schemas.microsoft.com/office/powerpoint/2010/main" val="1278924139"/>
              </p:ext>
            </p:extLst>
          </p:nvPr>
        </p:nvGraphicFramePr>
        <p:xfrm>
          <a:off x="3575050" y="443093"/>
          <a:ext cx="5111750" cy="5735457"/>
        </p:xfrm>
        <a:graphic>
          <a:graphicData uri="http://schemas.openxmlformats.org/drawingml/2006/table">
            <a:tbl>
              <a:tblPr firstRow="1" firstCol="1">
                <a:tableStyleId>{5C22544A-7EE6-4342-B048-85BDC9FD1C3A}</a:tableStyleId>
              </a:tblPr>
              <a:tblGrid>
                <a:gridCol w="2785657">
                  <a:extLst>
                    <a:ext uri="{9D8B030D-6E8A-4147-A177-3AD203B41FA5}">
                      <a16:colId xmlns:a16="http://schemas.microsoft.com/office/drawing/2014/main" val="3540730315"/>
                    </a:ext>
                  </a:extLst>
                </a:gridCol>
                <a:gridCol w="2326093">
                  <a:extLst>
                    <a:ext uri="{9D8B030D-6E8A-4147-A177-3AD203B41FA5}">
                      <a16:colId xmlns:a16="http://schemas.microsoft.com/office/drawing/2014/main" val="461680669"/>
                    </a:ext>
                  </a:extLst>
                </a:gridCol>
              </a:tblGrid>
              <a:tr h="196689">
                <a:tc>
                  <a:txBody>
                    <a:bodyPr/>
                    <a:lstStyle/>
                    <a:p>
                      <a:pPr marL="0" marR="0">
                        <a:lnSpc>
                          <a:spcPct val="107000"/>
                        </a:lnSpc>
                        <a:spcBef>
                          <a:spcPts val="0"/>
                        </a:spcBef>
                        <a:spcAft>
                          <a:spcPts val="0"/>
                        </a:spcAft>
                      </a:pPr>
                      <a:r>
                        <a:rPr lang="en-GB" sz="1000" kern="100">
                          <a:effectLst/>
                        </a:rPr>
                        <a:t>Recommendation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To Whom</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4141169238"/>
                  </a:ext>
                </a:extLst>
              </a:tr>
              <a:tr h="696122">
                <a:tc>
                  <a:txBody>
                    <a:bodyPr/>
                    <a:lstStyle/>
                    <a:p>
                      <a:pPr marL="0" marR="0">
                        <a:lnSpc>
                          <a:spcPct val="107000"/>
                        </a:lnSpc>
                        <a:spcBef>
                          <a:spcPts val="0"/>
                        </a:spcBef>
                        <a:spcAft>
                          <a:spcPts val="0"/>
                        </a:spcAft>
                      </a:pPr>
                      <a:r>
                        <a:rPr lang="en-GB" sz="1000" kern="100">
                          <a:effectLst/>
                        </a:rPr>
                        <a:t>Consider earlier distribution times for both in-kind and cash distributions especially for Oblasts which have a significant portion of their territory in regions of active hostilities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team, cluster partners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2094135756"/>
                  </a:ext>
                </a:extLst>
              </a:tr>
              <a:tr h="529644">
                <a:tc>
                  <a:txBody>
                    <a:bodyPr/>
                    <a:lstStyle/>
                    <a:p>
                      <a:pPr marL="0" marR="0">
                        <a:lnSpc>
                          <a:spcPct val="107000"/>
                        </a:lnSpc>
                        <a:spcBef>
                          <a:spcPts val="0"/>
                        </a:spcBef>
                        <a:spcAft>
                          <a:spcPts val="0"/>
                        </a:spcAft>
                      </a:pPr>
                      <a:r>
                        <a:rPr lang="en-GB" sz="1000" kern="100">
                          <a:effectLst/>
                        </a:rPr>
                        <a:t>Consider how to ensure resources during the winter to help populations who have new needs created during the winter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team with donors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247712990"/>
                  </a:ext>
                </a:extLst>
              </a:tr>
              <a:tr h="1195557">
                <a:tc>
                  <a:txBody>
                    <a:bodyPr/>
                    <a:lstStyle/>
                    <a:p>
                      <a:pPr marL="0" marR="0">
                        <a:lnSpc>
                          <a:spcPct val="107000"/>
                        </a:lnSpc>
                        <a:spcBef>
                          <a:spcPts val="0"/>
                        </a:spcBef>
                        <a:spcAft>
                          <a:spcPts val="0"/>
                        </a:spcAft>
                      </a:pPr>
                      <a:r>
                        <a:rPr lang="en-GB" sz="1000" kern="100">
                          <a:effectLst/>
                        </a:rPr>
                        <a:t>Create standard needs assessment template to support more partners in doing proper needs assessment especially considering decreased funding and possible reprioritization of vulnerabilities and align this with clear prioritization criteria in updated Winterization Guidelines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Team, Shelter Cluster Winterization TWIG</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1797346645"/>
                  </a:ext>
                </a:extLst>
              </a:tr>
              <a:tr h="696122">
                <a:tc>
                  <a:txBody>
                    <a:bodyPr/>
                    <a:lstStyle/>
                    <a:p>
                      <a:pPr marL="0" marR="0">
                        <a:lnSpc>
                          <a:spcPct val="107000"/>
                        </a:lnSpc>
                        <a:spcBef>
                          <a:spcPts val="0"/>
                        </a:spcBef>
                        <a:spcAft>
                          <a:spcPts val="0"/>
                        </a:spcAft>
                      </a:pPr>
                      <a:r>
                        <a:rPr lang="en-GB" sz="1000" kern="100">
                          <a:effectLst/>
                        </a:rPr>
                        <a:t>Partners to ensure proper oversight over contractors on storage and delivery of briquettes to ensure that heating sources remain of good quality</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partners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1468933214"/>
                  </a:ext>
                </a:extLst>
              </a:tr>
              <a:tr h="1029079">
                <a:tc>
                  <a:txBody>
                    <a:bodyPr/>
                    <a:lstStyle/>
                    <a:p>
                      <a:pPr marL="0" marR="0">
                        <a:lnSpc>
                          <a:spcPct val="107000"/>
                        </a:lnSpc>
                        <a:spcBef>
                          <a:spcPts val="0"/>
                        </a:spcBef>
                        <a:spcAft>
                          <a:spcPts val="0"/>
                        </a:spcAft>
                      </a:pPr>
                      <a:r>
                        <a:rPr lang="en-GB" sz="1000" kern="100">
                          <a:effectLst/>
                        </a:rPr>
                        <a:t>As more partners work through remote cash and contractors, consider the way to rebalance protection mainstreaming within the distribution of cash and solid fuel- consider also relevant recommendations on protection mainstreaming in the Winterization Recommendations</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Partners, Shelter Cluster team, Shelter Cluster TWIG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2800221253"/>
                  </a:ext>
                </a:extLst>
              </a:tr>
              <a:tr h="862600">
                <a:tc>
                  <a:txBody>
                    <a:bodyPr/>
                    <a:lstStyle/>
                    <a:p>
                      <a:pPr marL="0" marR="0">
                        <a:lnSpc>
                          <a:spcPct val="107000"/>
                        </a:lnSpc>
                        <a:spcBef>
                          <a:spcPts val="0"/>
                        </a:spcBef>
                        <a:spcAft>
                          <a:spcPts val="0"/>
                        </a:spcAft>
                      </a:pPr>
                      <a:r>
                        <a:rPr lang="en-GB" sz="1000" kern="100">
                          <a:effectLst/>
                        </a:rPr>
                        <a:t>Shelter Cluster Team to find a way to create interactive needs assessment for local authorities to update on the households in need of solid fuel interventions given the dynamic context for the next winter season</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East Hub Team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697912593"/>
                  </a:ext>
                </a:extLst>
              </a:tr>
              <a:tr h="529644">
                <a:tc>
                  <a:txBody>
                    <a:bodyPr/>
                    <a:lstStyle/>
                    <a:p>
                      <a:pPr marL="0" marR="0">
                        <a:lnSpc>
                          <a:spcPct val="107000"/>
                        </a:lnSpc>
                        <a:spcBef>
                          <a:spcPts val="0"/>
                        </a:spcBef>
                        <a:spcAft>
                          <a:spcPts val="0"/>
                        </a:spcAft>
                      </a:pPr>
                      <a:r>
                        <a:rPr lang="en-GB" sz="1000" kern="100">
                          <a:effectLst/>
                        </a:rPr>
                        <a:t>Shelter Cluster partners to consider delivery of in-kind briquettes to frontline communities where freedom of movement is limited</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tc>
                  <a:txBody>
                    <a:bodyPr/>
                    <a:lstStyle/>
                    <a:p>
                      <a:pPr marL="0" marR="0">
                        <a:lnSpc>
                          <a:spcPct val="107000"/>
                        </a:lnSpc>
                        <a:spcBef>
                          <a:spcPts val="0"/>
                        </a:spcBef>
                        <a:spcAft>
                          <a:spcPts val="0"/>
                        </a:spcAft>
                      </a:pPr>
                      <a:r>
                        <a:rPr lang="en-GB" sz="1000" kern="100">
                          <a:effectLst/>
                        </a:rPr>
                        <a:t>Shelter Cluster partners </a:t>
                      </a:r>
                      <a:endParaRPr lang="en-GB" sz="1000" kern="100">
                        <a:effectLst/>
                        <a:latin typeface="Aptos" panose="020B0004020202020204" pitchFamily="34" charset="0"/>
                        <a:ea typeface="Aptos" panose="020B0004020202020204" pitchFamily="34" charset="0"/>
                        <a:cs typeface="Times New Roman" panose="02020603050405020304" pitchFamily="18" charset="0"/>
                      </a:endParaRPr>
                    </a:p>
                  </a:txBody>
                  <a:tcPr marL="47473" marR="47473" marT="0" marB="0"/>
                </a:tc>
                <a:extLst>
                  <a:ext uri="{0D108BD9-81ED-4DB2-BD59-A6C34878D82A}">
                    <a16:rowId xmlns:a16="http://schemas.microsoft.com/office/drawing/2014/main" val="1692806525"/>
                  </a:ext>
                </a:extLst>
              </a:tr>
            </a:tbl>
          </a:graphicData>
        </a:graphic>
      </p:graphicFrame>
      <p:pic>
        <p:nvPicPr>
          <p:cNvPr id="7" name="Picture 6" descr="Stacks of bags of sand&#10;&#10;AI-generated content may be incorrect.">
            <a:extLst>
              <a:ext uri="{FF2B5EF4-FFF2-40B4-BE49-F238E27FC236}">
                <a16:creationId xmlns:a16="http://schemas.microsoft.com/office/drawing/2014/main" id="{90B3DEF5-4C9E-E1E2-59E1-71912004CF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09" y="443093"/>
            <a:ext cx="3008313" cy="2832101"/>
          </a:xfrm>
          <a:prstGeom prst="rect">
            <a:avLst/>
          </a:prstGeom>
        </p:spPr>
      </p:pic>
      <p:pic>
        <p:nvPicPr>
          <p:cNvPr id="9" name="Picture 8" descr="A pile of cut logs&#10;&#10;AI-generated content may be incorrect.">
            <a:extLst>
              <a:ext uri="{FF2B5EF4-FFF2-40B4-BE49-F238E27FC236}">
                <a16:creationId xmlns:a16="http://schemas.microsoft.com/office/drawing/2014/main" id="{508D7748-AAB1-CD2F-8E0F-FCC6AB563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209" y="3346450"/>
            <a:ext cx="3008313" cy="2832100"/>
          </a:xfrm>
          <a:prstGeom prst="rect">
            <a:avLst/>
          </a:prstGeom>
        </p:spPr>
      </p:pic>
    </p:spTree>
    <p:extLst>
      <p:ext uri="{BB962C8B-B14F-4D97-AF65-F5344CB8AC3E}">
        <p14:creationId xmlns:p14="http://schemas.microsoft.com/office/powerpoint/2010/main" val="35824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98A81F-5E31-DB1C-0737-F86B89F67A08}"/>
              </a:ext>
            </a:extLst>
          </p:cNvPr>
          <p:cNvSpPr>
            <a:spLocks noGrp="1"/>
          </p:cNvSpPr>
          <p:nvPr>
            <p:ph type="title"/>
          </p:nvPr>
        </p:nvSpPr>
        <p:spPr>
          <a:xfrm>
            <a:off x="457200" y="274638"/>
            <a:ext cx="8229600" cy="500062"/>
          </a:xfrm>
        </p:spPr>
        <p:txBody>
          <a:bodyPr wrap="square" anchor="ctr">
            <a:normAutofit fontScale="90000"/>
          </a:bodyPr>
          <a:lstStyle/>
          <a:p>
            <a:pPr>
              <a:lnSpc>
                <a:spcPct val="90000"/>
              </a:lnSpc>
            </a:pPr>
            <a:r>
              <a:rPr lang="en-GB" sz="2800"/>
              <a:t>Solid Fuel Distribution Progress</a:t>
            </a:r>
            <a:br>
              <a:rPr lang="en-GB" sz="2800"/>
            </a:br>
            <a:r>
              <a:rPr lang="uk-UA" sz="2800"/>
              <a:t>Прогрес дистрибуції твердого палива</a:t>
            </a:r>
            <a:endParaRPr lang="en-GB" sz="2800"/>
          </a:p>
        </p:txBody>
      </p:sp>
      <p:graphicFrame>
        <p:nvGraphicFramePr>
          <p:cNvPr id="2" name="Table 1">
            <a:extLst>
              <a:ext uri="{FF2B5EF4-FFF2-40B4-BE49-F238E27FC236}">
                <a16:creationId xmlns:a16="http://schemas.microsoft.com/office/drawing/2014/main" id="{A4F26EE2-77AC-4349-0E67-D69A67DB6FCD}"/>
              </a:ext>
            </a:extLst>
          </p:cNvPr>
          <p:cNvGraphicFramePr>
            <a:graphicFrameLocks noGrp="1"/>
          </p:cNvGraphicFramePr>
          <p:nvPr>
            <p:extLst>
              <p:ext uri="{D42A27DB-BD31-4B8C-83A1-F6EECF244321}">
                <p14:modId xmlns:p14="http://schemas.microsoft.com/office/powerpoint/2010/main" val="3421960004"/>
              </p:ext>
            </p:extLst>
          </p:nvPr>
        </p:nvGraphicFramePr>
        <p:xfrm>
          <a:off x="457200" y="1022350"/>
          <a:ext cx="8229602" cy="5060950"/>
        </p:xfrm>
        <a:graphic>
          <a:graphicData uri="http://schemas.openxmlformats.org/drawingml/2006/table">
            <a:tbl>
              <a:tblPr firstRow="1">
                <a:tableStyleId>{073A0DAA-6AF3-43AB-8588-CEC1D06C72B9}</a:tableStyleId>
              </a:tblPr>
              <a:tblGrid>
                <a:gridCol w="2772944">
                  <a:extLst>
                    <a:ext uri="{9D8B030D-6E8A-4147-A177-3AD203B41FA5}">
                      <a16:colId xmlns:a16="http://schemas.microsoft.com/office/drawing/2014/main" val="3316430290"/>
                    </a:ext>
                  </a:extLst>
                </a:gridCol>
                <a:gridCol w="3032000">
                  <a:extLst>
                    <a:ext uri="{9D8B030D-6E8A-4147-A177-3AD203B41FA5}">
                      <a16:colId xmlns:a16="http://schemas.microsoft.com/office/drawing/2014/main" val="1732916329"/>
                    </a:ext>
                  </a:extLst>
                </a:gridCol>
                <a:gridCol w="2424658">
                  <a:extLst>
                    <a:ext uri="{9D8B030D-6E8A-4147-A177-3AD203B41FA5}">
                      <a16:colId xmlns:a16="http://schemas.microsoft.com/office/drawing/2014/main" val="1429654212"/>
                    </a:ext>
                  </a:extLst>
                </a:gridCol>
              </a:tblGrid>
              <a:tr h="401944">
                <a:tc>
                  <a:txBody>
                    <a:bodyPr/>
                    <a:lstStyle/>
                    <a:p>
                      <a:pPr algn="ctr" fontAlgn="b"/>
                      <a:r>
                        <a:rPr lang="en-US" sz="900" b="1" u="none" strike="noStrike">
                          <a:solidFill>
                            <a:schemeClr val="bg1"/>
                          </a:solidFill>
                          <a:effectLst/>
                        </a:rPr>
                        <a:t>Partners who Reported Plans/</a:t>
                      </a:r>
                      <a:r>
                        <a:rPr lang="ru-RU" sz="900" b="1" u="none" strike="noStrike" err="1">
                          <a:solidFill>
                            <a:schemeClr val="bg1"/>
                          </a:solidFill>
                          <a:effectLst/>
                        </a:rPr>
                        <a:t>Партнери</a:t>
                      </a:r>
                      <a:r>
                        <a:rPr lang="ru-RU" sz="900" b="1" u="none" strike="noStrike">
                          <a:solidFill>
                            <a:schemeClr val="bg1"/>
                          </a:solidFill>
                          <a:effectLst/>
                        </a:rPr>
                        <a:t>, </a:t>
                      </a:r>
                      <a:r>
                        <a:rPr lang="ru-RU" sz="900" b="1" u="none" strike="noStrike" err="1">
                          <a:solidFill>
                            <a:schemeClr val="bg1"/>
                          </a:solidFill>
                          <a:effectLst/>
                        </a:rPr>
                        <a:t>які</a:t>
                      </a:r>
                      <a:r>
                        <a:rPr lang="ru-RU" sz="900" b="1" u="none" strike="noStrike">
                          <a:solidFill>
                            <a:schemeClr val="bg1"/>
                          </a:solidFill>
                          <a:effectLst/>
                        </a:rPr>
                        <a:t> </a:t>
                      </a:r>
                      <a:r>
                        <a:rPr lang="ru-RU" sz="900" b="1" u="none" strike="noStrike" err="1">
                          <a:solidFill>
                            <a:schemeClr val="bg1"/>
                          </a:solidFill>
                          <a:effectLst/>
                        </a:rPr>
                        <a:t>повідомили</a:t>
                      </a:r>
                      <a:r>
                        <a:rPr lang="ru-RU" sz="900" b="1" u="none" strike="noStrike">
                          <a:solidFill>
                            <a:schemeClr val="bg1"/>
                          </a:solidFill>
                          <a:effectLst/>
                        </a:rPr>
                        <a:t> про </a:t>
                      </a:r>
                      <a:r>
                        <a:rPr lang="ru-RU" sz="900" b="1" u="none" strike="noStrike" err="1">
                          <a:solidFill>
                            <a:schemeClr val="bg1"/>
                          </a:solidFill>
                          <a:effectLst/>
                        </a:rPr>
                        <a:t>свої</a:t>
                      </a:r>
                      <a:r>
                        <a:rPr lang="ru-RU" sz="900" b="1" u="none" strike="noStrike">
                          <a:solidFill>
                            <a:schemeClr val="bg1"/>
                          </a:solidFill>
                          <a:effectLst/>
                        </a:rPr>
                        <a:t> </a:t>
                      </a:r>
                      <a:r>
                        <a:rPr lang="ru-RU" sz="900" b="1" u="none" strike="noStrike" err="1">
                          <a:solidFill>
                            <a:schemeClr val="bg1"/>
                          </a:solidFill>
                          <a:effectLst/>
                        </a:rPr>
                        <a:t>плани</a:t>
                      </a:r>
                      <a:endParaRPr lang="ru-RU" sz="900" b="1" i="0" u="none" strike="noStrike">
                        <a:solidFill>
                          <a:schemeClr val="bg1"/>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a:solidFill>
                            <a:schemeClr val="bg1"/>
                          </a:solidFill>
                          <a:effectLst/>
                        </a:rPr>
                        <a:t>Partners who reported Completed Distributions/</a:t>
                      </a:r>
                      <a:r>
                        <a:rPr lang="ru-RU" sz="900" b="1" u="none" strike="noStrike" err="1">
                          <a:solidFill>
                            <a:schemeClr val="bg1"/>
                          </a:solidFill>
                          <a:effectLst/>
                        </a:rPr>
                        <a:t>Партнери</a:t>
                      </a:r>
                      <a:r>
                        <a:rPr lang="ru-RU" sz="900" b="1" u="none" strike="noStrike">
                          <a:solidFill>
                            <a:schemeClr val="bg1"/>
                          </a:solidFill>
                          <a:effectLst/>
                        </a:rPr>
                        <a:t>, </a:t>
                      </a:r>
                      <a:r>
                        <a:rPr lang="ru-RU" sz="900" b="1" u="none" strike="noStrike" err="1">
                          <a:solidFill>
                            <a:schemeClr val="bg1"/>
                          </a:solidFill>
                          <a:effectLst/>
                        </a:rPr>
                        <a:t>які</a:t>
                      </a:r>
                      <a:r>
                        <a:rPr lang="ru-RU" sz="900" b="1" u="none" strike="noStrike">
                          <a:solidFill>
                            <a:schemeClr val="bg1"/>
                          </a:solidFill>
                          <a:effectLst/>
                        </a:rPr>
                        <a:t> </a:t>
                      </a:r>
                      <a:r>
                        <a:rPr lang="ru-RU" sz="900" b="1" u="none" strike="noStrike" err="1">
                          <a:solidFill>
                            <a:schemeClr val="bg1"/>
                          </a:solidFill>
                          <a:effectLst/>
                        </a:rPr>
                        <a:t>повідомили</a:t>
                      </a:r>
                      <a:r>
                        <a:rPr lang="ru-RU" sz="900" b="1" u="none" strike="noStrike">
                          <a:solidFill>
                            <a:schemeClr val="bg1"/>
                          </a:solidFill>
                          <a:effectLst/>
                        </a:rPr>
                        <a:t> про </a:t>
                      </a:r>
                      <a:r>
                        <a:rPr lang="ru-RU" sz="900" b="1" u="none" strike="noStrike" err="1">
                          <a:solidFill>
                            <a:schemeClr val="bg1"/>
                          </a:solidFill>
                          <a:effectLst/>
                        </a:rPr>
                        <a:t>завершені</a:t>
                      </a:r>
                      <a:r>
                        <a:rPr lang="ru-RU" sz="900" b="1" u="none" strike="noStrike">
                          <a:solidFill>
                            <a:schemeClr val="bg1"/>
                          </a:solidFill>
                          <a:effectLst/>
                        </a:rPr>
                        <a:t> </a:t>
                      </a:r>
                      <a:r>
                        <a:rPr lang="ru-RU" sz="900" b="1" u="none" strike="noStrike" err="1">
                          <a:solidFill>
                            <a:schemeClr val="bg1"/>
                          </a:solidFill>
                          <a:effectLst/>
                        </a:rPr>
                        <a:t>дистрибуції</a:t>
                      </a:r>
                      <a:endParaRPr lang="ru-RU" sz="900" b="1" i="0" u="none" strike="noStrike">
                        <a:solidFill>
                          <a:schemeClr val="bg1"/>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1" u="none" strike="noStrike">
                          <a:solidFill>
                            <a:schemeClr val="bg1"/>
                          </a:solidFill>
                          <a:effectLst/>
                        </a:rPr>
                        <a:t>Partners who deduplicated in RAIS+</a:t>
                      </a:r>
                      <a:r>
                        <a:rPr lang="ru-RU" sz="900" b="1" u="none" strike="noStrike" err="1">
                          <a:solidFill>
                            <a:schemeClr val="bg1"/>
                          </a:solidFill>
                          <a:effectLst/>
                        </a:rPr>
                        <a:t>Партнери</a:t>
                      </a:r>
                      <a:r>
                        <a:rPr lang="ru-RU" sz="900" b="1" u="none" strike="noStrike">
                          <a:solidFill>
                            <a:schemeClr val="bg1"/>
                          </a:solidFill>
                          <a:effectLst/>
                        </a:rPr>
                        <a:t>, </a:t>
                      </a:r>
                      <a:r>
                        <a:rPr lang="ru-RU" sz="900" b="1" u="none" strike="noStrike" err="1">
                          <a:solidFill>
                            <a:schemeClr val="bg1"/>
                          </a:solidFill>
                          <a:effectLst/>
                        </a:rPr>
                        <a:t>які</a:t>
                      </a:r>
                      <a:r>
                        <a:rPr lang="ru-RU" sz="900" b="1" u="none" strike="noStrike">
                          <a:solidFill>
                            <a:schemeClr val="bg1"/>
                          </a:solidFill>
                          <a:effectLst/>
                        </a:rPr>
                        <a:t> </a:t>
                      </a:r>
                      <a:r>
                        <a:rPr lang="ru-RU" sz="900" b="1" u="none" strike="noStrike" err="1">
                          <a:solidFill>
                            <a:schemeClr val="bg1"/>
                          </a:solidFill>
                          <a:effectLst/>
                        </a:rPr>
                        <a:t>дедублювали</a:t>
                      </a:r>
                      <a:r>
                        <a:rPr lang="ru-RU" sz="900" b="1" u="none" strike="noStrike">
                          <a:solidFill>
                            <a:schemeClr val="bg1"/>
                          </a:solidFill>
                          <a:effectLst/>
                        </a:rPr>
                        <a:t> в </a:t>
                      </a:r>
                      <a:r>
                        <a:rPr lang="en-US" sz="900" b="1" u="none" strike="noStrike">
                          <a:solidFill>
                            <a:schemeClr val="bg1"/>
                          </a:solidFill>
                          <a:effectLst/>
                        </a:rPr>
                        <a:t>RAIS+</a:t>
                      </a:r>
                      <a:endParaRPr lang="en-US" sz="900" b="1" i="0" u="none" strike="noStrike">
                        <a:solidFill>
                          <a:schemeClr val="bg1"/>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805423"/>
                  </a:ext>
                </a:extLst>
              </a:tr>
              <a:tr h="211773">
                <a:tc>
                  <a:txBody>
                    <a:bodyPr/>
                    <a:lstStyle/>
                    <a:p>
                      <a:pPr algn="l" fontAlgn="b"/>
                      <a:r>
                        <a:rPr lang="en-US" sz="900" u="none" strike="noStrike">
                          <a:effectLst/>
                        </a:rPr>
                        <a:t>Acted</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Acted</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ACTED</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091889"/>
                  </a:ext>
                </a:extLst>
              </a:tr>
              <a:tr h="211773">
                <a:tc>
                  <a:txBody>
                    <a:bodyPr/>
                    <a:lstStyle/>
                    <a:p>
                      <a:pPr algn="l" fontAlgn="b"/>
                      <a:r>
                        <a:rPr lang="en-US" sz="900" u="none" strike="noStrike">
                          <a:effectLst/>
                        </a:rPr>
                        <a:t>AoS</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AoS</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PAH</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075671"/>
                  </a:ext>
                </a:extLst>
              </a:tr>
              <a:tr h="211773">
                <a:tc>
                  <a:txBody>
                    <a:bodyPr/>
                    <a:lstStyle/>
                    <a:p>
                      <a:pPr algn="l" fontAlgn="b"/>
                      <a:r>
                        <a:rPr lang="en-US" sz="900" u="none" strike="noStrike">
                          <a:effectLst/>
                        </a:rPr>
                        <a:t>Caritas Kramatorsk</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Caritas Kramatorsk</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UNHCR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5880065"/>
                  </a:ext>
                </a:extLst>
              </a:tr>
              <a:tr h="211773">
                <a:tc>
                  <a:txBody>
                    <a:bodyPr/>
                    <a:lstStyle/>
                    <a:p>
                      <a:pPr algn="l" fontAlgn="b"/>
                      <a:r>
                        <a:rPr lang="en-US" sz="900" u="none" strike="noStrike">
                          <a:effectLst/>
                        </a:rPr>
                        <a:t>CaritasUA</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DRC</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UNICEF</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5262"/>
                  </a:ext>
                </a:extLst>
              </a:tr>
              <a:tr h="211773">
                <a:tc>
                  <a:txBody>
                    <a:bodyPr/>
                    <a:lstStyle/>
                    <a:p>
                      <a:pPr algn="l" fontAlgn="b"/>
                      <a:r>
                        <a:rPr lang="en-US" sz="900" u="none" strike="noStrike">
                          <a:effectLst/>
                        </a:rPr>
                        <a:t>DRC</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900" u="none" strike="noStrike">
                          <a:effectLst/>
                        </a:rPr>
                        <a:t>Estonian Refugee Council</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77312851"/>
                  </a:ext>
                </a:extLst>
              </a:tr>
              <a:tr h="211773">
                <a:tc>
                  <a:txBody>
                    <a:bodyPr/>
                    <a:lstStyle/>
                    <a:p>
                      <a:pPr algn="l" fontAlgn="b"/>
                      <a:r>
                        <a:rPr lang="en-US" sz="900" u="none" strike="noStrike">
                          <a:effectLst/>
                        </a:rPr>
                        <a:t>Estonian Refugee Council</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HEKS/EPER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0585070"/>
                  </a:ext>
                </a:extLst>
              </a:tr>
              <a:tr h="211773">
                <a:tc>
                  <a:txBody>
                    <a:bodyPr/>
                    <a:lstStyle/>
                    <a:p>
                      <a:pPr algn="l" fontAlgn="b"/>
                      <a:r>
                        <a:rPr lang="en-US" sz="900" u="none" strike="noStrike">
                          <a:effectLst/>
                        </a:rPr>
                        <a:t>HEKS/EPER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Medair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488486"/>
                  </a:ext>
                </a:extLst>
              </a:tr>
              <a:tr h="211773">
                <a:tc>
                  <a:txBody>
                    <a:bodyPr/>
                    <a:lstStyle/>
                    <a:p>
                      <a:pPr algn="l" fontAlgn="b"/>
                      <a:r>
                        <a:rPr lang="en-US" sz="900" u="none" strike="noStrike">
                          <a:effectLst/>
                        </a:rPr>
                        <a:t>IOM</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900" u="none" strike="noStrike">
                          <a:effectLst/>
                        </a:rPr>
                        <a:t>Mercy Corps</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155172178"/>
                  </a:ext>
                </a:extLst>
              </a:tr>
              <a:tr h="211773">
                <a:tc>
                  <a:txBody>
                    <a:bodyPr/>
                    <a:lstStyle/>
                    <a:p>
                      <a:pPr algn="l" fontAlgn="b"/>
                      <a:r>
                        <a:rPr lang="en-US" sz="900" u="none" strike="noStrike">
                          <a:effectLst/>
                        </a:rPr>
                        <a:t>IRC</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New Way</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9947546"/>
                  </a:ext>
                </a:extLst>
              </a:tr>
              <a:tr h="211773">
                <a:tc>
                  <a:txBody>
                    <a:bodyPr/>
                    <a:lstStyle/>
                    <a:p>
                      <a:pPr algn="l" fontAlgn="b"/>
                      <a:r>
                        <a:rPr lang="en-US" sz="900" u="none" strike="noStrike">
                          <a:effectLst/>
                        </a:rPr>
                        <a:t>Medair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NRC</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2897209"/>
                  </a:ext>
                </a:extLst>
              </a:tr>
              <a:tr h="211773">
                <a:tc>
                  <a:txBody>
                    <a:bodyPr/>
                    <a:lstStyle/>
                    <a:p>
                      <a:pPr algn="l" fontAlgn="b"/>
                      <a:r>
                        <a:rPr lang="en-US" sz="900" u="none" strike="noStrike">
                          <a:effectLst/>
                        </a:rPr>
                        <a:t>Mercy Corps</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900" u="none" strike="noStrike">
                          <a:effectLst/>
                        </a:rPr>
                        <a:t>OVA_partner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03658238"/>
                  </a:ext>
                </a:extLst>
              </a:tr>
              <a:tr h="211773">
                <a:tc>
                  <a:txBody>
                    <a:bodyPr/>
                    <a:lstStyle/>
                    <a:p>
                      <a:pPr algn="l" fontAlgn="b"/>
                      <a:r>
                        <a:rPr lang="en-US" sz="900" u="none" strike="noStrike">
                          <a:effectLst/>
                        </a:rPr>
                        <a:t>New Way</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PIN</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6944502"/>
                  </a:ext>
                </a:extLst>
              </a:tr>
              <a:tr h="211773">
                <a:tc>
                  <a:txBody>
                    <a:bodyPr/>
                    <a:lstStyle/>
                    <a:p>
                      <a:pPr algn="l" fontAlgn="b"/>
                      <a:r>
                        <a:rPr lang="en-US" sz="900" u="none" strike="noStrike">
                          <a:effectLst/>
                        </a:rPr>
                        <a:t>NRC</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Posmishka</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8162087"/>
                  </a:ext>
                </a:extLst>
              </a:tr>
              <a:tr h="211773">
                <a:tc>
                  <a:txBody>
                    <a:bodyPr/>
                    <a:lstStyle/>
                    <a:p>
                      <a:pPr algn="l" fontAlgn="b"/>
                      <a:r>
                        <a:rPr lang="en-US" sz="900" u="none" strike="noStrike">
                          <a:effectLst/>
                        </a:rPr>
                        <a:t>OVA_partner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900" u="none" strike="noStrike">
                          <a:effectLst/>
                        </a:rPr>
                        <a:t>Project HOPE</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65879088"/>
                  </a:ext>
                </a:extLst>
              </a:tr>
              <a:tr h="211773">
                <a:tc>
                  <a:txBody>
                    <a:bodyPr/>
                    <a:lstStyle/>
                    <a:p>
                      <a:pPr algn="l" fontAlgn="b"/>
                      <a:r>
                        <a:rPr lang="en-US" sz="900" u="none" strike="noStrike">
                          <a:effectLst/>
                        </a:rPr>
                        <a:t>PIN</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b"/>
                      <a:r>
                        <a:rPr lang="en-US" sz="900" u="none" strike="noStrike">
                          <a:effectLst/>
                        </a:rPr>
                        <a:t>Solidar Suisse</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58856469"/>
                  </a:ext>
                </a:extLst>
              </a:tr>
              <a:tr h="211773">
                <a:tc>
                  <a:txBody>
                    <a:bodyPr/>
                    <a:lstStyle/>
                    <a:p>
                      <a:pPr algn="l" fontAlgn="b"/>
                      <a:r>
                        <a:rPr lang="en-US" sz="900" u="none" strike="noStrike">
                          <a:effectLst/>
                        </a:rPr>
                        <a:t>Polish Humanitarian Action</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UNHCR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9792644"/>
                  </a:ext>
                </a:extLst>
              </a:tr>
              <a:tr h="211773">
                <a:tc>
                  <a:txBody>
                    <a:bodyPr/>
                    <a:lstStyle/>
                    <a:p>
                      <a:pPr algn="l" fontAlgn="b"/>
                      <a:r>
                        <a:rPr lang="en-US" sz="900" u="none" strike="noStrike">
                          <a:effectLst/>
                        </a:rPr>
                        <a:t>Posmishka</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900" u="none" strike="noStrike">
                          <a:effectLst/>
                        </a:rPr>
                        <a:t>UNICEF</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971029"/>
                  </a:ext>
                </a:extLst>
              </a:tr>
              <a:tr h="211773">
                <a:tc gridSpan="2">
                  <a:txBody>
                    <a:bodyPr/>
                    <a:lstStyle/>
                    <a:p>
                      <a:pPr algn="l" fontAlgn="b"/>
                      <a:r>
                        <a:rPr lang="en-US" sz="900" u="none" strike="noStrike">
                          <a:effectLst/>
                        </a:rPr>
                        <a:t>Project HOPE</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7032023"/>
                  </a:ext>
                </a:extLst>
              </a:tr>
              <a:tr h="211773">
                <a:tc gridSpan="2">
                  <a:txBody>
                    <a:bodyPr/>
                    <a:lstStyle/>
                    <a:p>
                      <a:pPr algn="l" fontAlgn="b"/>
                      <a:r>
                        <a:rPr lang="en-US" sz="900" u="none" strike="noStrike">
                          <a:effectLst/>
                        </a:rPr>
                        <a:t>Solidar Suisse</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8374575"/>
                  </a:ext>
                </a:extLst>
              </a:tr>
              <a:tr h="211773">
                <a:tc>
                  <a:txBody>
                    <a:bodyPr/>
                    <a:lstStyle/>
                    <a:p>
                      <a:pPr algn="l" fontAlgn="b"/>
                      <a:r>
                        <a:rPr lang="en-US" sz="900" u="none" strike="noStrike">
                          <a:effectLst/>
                        </a:rPr>
                        <a:t>SPIR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4919301"/>
                  </a:ext>
                </a:extLst>
              </a:tr>
              <a:tr h="211773">
                <a:tc>
                  <a:txBody>
                    <a:bodyPr/>
                    <a:lstStyle/>
                    <a:p>
                      <a:pPr algn="l" fontAlgn="b"/>
                      <a:r>
                        <a:rPr lang="en-US" sz="900" u="none" strike="noStrike">
                          <a:effectLst/>
                        </a:rPr>
                        <a:t>UNHCR</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164192"/>
                  </a:ext>
                </a:extLst>
              </a:tr>
              <a:tr h="211773">
                <a:tc>
                  <a:txBody>
                    <a:bodyPr/>
                    <a:lstStyle/>
                    <a:p>
                      <a:pPr algn="l" fontAlgn="b"/>
                      <a:r>
                        <a:rPr lang="en-US" sz="900" u="none" strike="noStrike">
                          <a:effectLst/>
                        </a:rPr>
                        <a:t>UNICEF</a:t>
                      </a:r>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3257" marR="3257" marT="325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7086913"/>
                  </a:ext>
                </a:extLst>
              </a:tr>
            </a:tbl>
          </a:graphicData>
        </a:graphic>
      </p:graphicFrame>
    </p:spTree>
    <p:extLst>
      <p:ext uri="{BB962C8B-B14F-4D97-AF65-F5344CB8AC3E}">
        <p14:creationId xmlns:p14="http://schemas.microsoft.com/office/powerpoint/2010/main" val="3773177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E13604D-CFF4-FF94-E43A-9B3BD7AB86BE}"/>
              </a:ext>
            </a:extLst>
          </p:cNvPr>
          <p:cNvSpPr>
            <a:spLocks noGrp="1"/>
          </p:cNvSpPr>
          <p:nvPr>
            <p:ph type="title"/>
          </p:nvPr>
        </p:nvSpPr>
        <p:spPr>
          <a:xfrm>
            <a:off x="-165100" y="179388"/>
            <a:ext cx="9309100" cy="785812"/>
          </a:xfrm>
        </p:spPr>
        <p:txBody>
          <a:bodyPr/>
          <a:lstStyle/>
          <a:p>
            <a:r>
              <a:rPr lang="en-GB" sz="2800">
                <a:latin typeface="Verdana"/>
                <a:ea typeface="Verdana"/>
              </a:rPr>
              <a:t>Solid Fuel Distribution Progress</a:t>
            </a:r>
            <a:br>
              <a:rPr lang="en-GB" sz="2800"/>
            </a:br>
            <a:r>
              <a:rPr lang="uk-UA" sz="2800">
                <a:latin typeface="Verdana"/>
                <a:ea typeface="Verdana"/>
              </a:rPr>
              <a:t>Прогрес дистрибуції твердого палива</a:t>
            </a:r>
            <a:endParaRPr lang="en-US" sz="2800">
              <a:latin typeface="Verdana"/>
              <a:ea typeface="Verdana"/>
            </a:endParaRPr>
          </a:p>
        </p:txBody>
      </p:sp>
      <p:graphicFrame>
        <p:nvGraphicFramePr>
          <p:cNvPr id="2" name="Table 1">
            <a:extLst>
              <a:ext uri="{FF2B5EF4-FFF2-40B4-BE49-F238E27FC236}">
                <a16:creationId xmlns:a16="http://schemas.microsoft.com/office/drawing/2014/main" id="{AF8F47CD-ED0A-7B84-7587-9A8ABC598D92}"/>
              </a:ext>
            </a:extLst>
          </p:cNvPr>
          <p:cNvGraphicFramePr>
            <a:graphicFrameLocks noGrp="1"/>
          </p:cNvGraphicFramePr>
          <p:nvPr>
            <p:extLst>
              <p:ext uri="{D42A27DB-BD31-4B8C-83A1-F6EECF244321}">
                <p14:modId xmlns:p14="http://schemas.microsoft.com/office/powerpoint/2010/main" val="537678238"/>
              </p:ext>
            </p:extLst>
          </p:nvPr>
        </p:nvGraphicFramePr>
        <p:xfrm>
          <a:off x="577850" y="1250950"/>
          <a:ext cx="7988300" cy="4718044"/>
        </p:xfrm>
        <a:graphic>
          <a:graphicData uri="http://schemas.openxmlformats.org/drawingml/2006/table">
            <a:tbl>
              <a:tblPr firstRow="1">
                <a:tableStyleId>{69012ECD-51FC-41F1-AA8D-1B2483CD663E}</a:tableStyleId>
              </a:tblPr>
              <a:tblGrid>
                <a:gridCol w="2411887">
                  <a:extLst>
                    <a:ext uri="{9D8B030D-6E8A-4147-A177-3AD203B41FA5}">
                      <a16:colId xmlns:a16="http://schemas.microsoft.com/office/drawing/2014/main" val="1606500609"/>
                    </a:ext>
                  </a:extLst>
                </a:gridCol>
                <a:gridCol w="1710555">
                  <a:extLst>
                    <a:ext uri="{9D8B030D-6E8A-4147-A177-3AD203B41FA5}">
                      <a16:colId xmlns:a16="http://schemas.microsoft.com/office/drawing/2014/main" val="2118508247"/>
                    </a:ext>
                  </a:extLst>
                </a:gridCol>
                <a:gridCol w="1761873">
                  <a:extLst>
                    <a:ext uri="{9D8B030D-6E8A-4147-A177-3AD203B41FA5}">
                      <a16:colId xmlns:a16="http://schemas.microsoft.com/office/drawing/2014/main" val="2427570619"/>
                    </a:ext>
                  </a:extLst>
                </a:gridCol>
                <a:gridCol w="2103985">
                  <a:extLst>
                    <a:ext uri="{9D8B030D-6E8A-4147-A177-3AD203B41FA5}">
                      <a16:colId xmlns:a16="http://schemas.microsoft.com/office/drawing/2014/main" val="2138541994"/>
                    </a:ext>
                  </a:extLst>
                </a:gridCol>
              </a:tblGrid>
              <a:tr h="868792">
                <a:tc>
                  <a:txBody>
                    <a:bodyPr/>
                    <a:lstStyle/>
                    <a:p>
                      <a:pPr algn="ctr" rtl="0" fontAlgn="ctr"/>
                      <a:r>
                        <a:rPr lang="en-US" sz="1000" u="none" strike="noStrike">
                          <a:effectLst/>
                        </a:rPr>
                        <a:t>Organization</a:t>
                      </a:r>
                      <a:endParaRPr lang="en-US" sz="1000" b="1" i="0" u="none" strike="noStrike">
                        <a:solidFill>
                          <a:srgbClr val="000000"/>
                        </a:solidFill>
                        <a:effectLst/>
                        <a:latin typeface="Calibri" panose="020F050202020403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HHs to cover/Кількість домогосподарств, що планується покрити</a:t>
                      </a:r>
                      <a:endParaRPr lang="ru-RU" sz="1000" b="1" i="0" u="none" strike="noStrike">
                        <a:solidFill>
                          <a:srgbClr val="000000"/>
                        </a:solidFill>
                        <a:effectLst/>
                        <a:latin typeface="Calibri" panose="020F050202020403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000" u="none" strike="noStrike">
                          <a:effectLst/>
                        </a:rPr>
                        <a:t>HHs covered/Кількість домогосподарств, що отримали допомогу</a:t>
                      </a:r>
                      <a:endParaRPr lang="ru-RU" sz="1000" b="1" i="0" u="none" strike="noStrike">
                        <a:solidFill>
                          <a:srgbClr val="000000"/>
                        </a:solidFill>
                        <a:effectLst/>
                        <a:latin typeface="Calibri" panose="020F050202020403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000" u="none" strike="noStrike">
                          <a:effectLst/>
                        </a:rPr>
                        <a:t>Rate of Implementation/Рівень реалізації</a:t>
                      </a:r>
                      <a:endParaRPr lang="en-US" sz="1000" b="1" i="0" u="none" strike="noStrike">
                        <a:solidFill>
                          <a:srgbClr val="000000"/>
                        </a:solidFill>
                        <a:effectLst/>
                        <a:latin typeface="Calibri" panose="020F0502020204030204" pitchFamily="34" charset="0"/>
                      </a:endParaRPr>
                    </a:p>
                  </a:txBody>
                  <a:tcPr marL="5788" marR="5788" marT="57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7992286"/>
                  </a:ext>
                </a:extLst>
              </a:tr>
              <a:tr h="174966">
                <a:tc>
                  <a:txBody>
                    <a:bodyPr/>
                    <a:lstStyle/>
                    <a:p>
                      <a:pPr algn="l" fontAlgn="b"/>
                      <a:r>
                        <a:rPr lang="en-US" sz="1000" u="none" strike="noStrike">
                          <a:solidFill>
                            <a:schemeClr val="tx1"/>
                          </a:solidFill>
                          <a:effectLst/>
                        </a:rPr>
                        <a:t>Estonian Refugee Council</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766</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1064</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139%</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92028076"/>
                  </a:ext>
                </a:extLst>
              </a:tr>
              <a:tr h="174966">
                <a:tc>
                  <a:txBody>
                    <a:bodyPr/>
                    <a:lstStyle/>
                    <a:p>
                      <a:pPr algn="l" fontAlgn="b"/>
                      <a:r>
                        <a:rPr lang="en-US" sz="1000" u="none" strike="noStrike">
                          <a:solidFill>
                            <a:schemeClr val="tx1"/>
                          </a:solidFill>
                          <a:effectLst/>
                        </a:rPr>
                        <a:t>DRC</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1139</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1139</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50047755"/>
                  </a:ext>
                </a:extLst>
              </a:tr>
              <a:tr h="174966">
                <a:tc>
                  <a:txBody>
                    <a:bodyPr/>
                    <a:lstStyle/>
                    <a:p>
                      <a:pPr algn="l" fontAlgn="b"/>
                      <a:r>
                        <a:rPr lang="en-US" sz="1000" u="none" strike="noStrike">
                          <a:solidFill>
                            <a:schemeClr val="tx1"/>
                          </a:solidFill>
                          <a:effectLst/>
                        </a:rPr>
                        <a:t>HEKS/EPER</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672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672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150057117"/>
                  </a:ext>
                </a:extLst>
              </a:tr>
              <a:tr h="174966">
                <a:tc>
                  <a:txBody>
                    <a:bodyPr/>
                    <a:lstStyle/>
                    <a:p>
                      <a:pPr algn="l" fontAlgn="b"/>
                      <a:r>
                        <a:rPr lang="en-US" sz="1000" u="none" strike="noStrike">
                          <a:solidFill>
                            <a:schemeClr val="tx1"/>
                          </a:solidFill>
                          <a:effectLst/>
                        </a:rPr>
                        <a:t>Medair</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272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272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671299018"/>
                  </a:ext>
                </a:extLst>
              </a:tr>
              <a:tr h="174966">
                <a:tc>
                  <a:txBody>
                    <a:bodyPr/>
                    <a:lstStyle/>
                    <a:p>
                      <a:pPr algn="l" fontAlgn="b"/>
                      <a:r>
                        <a:rPr lang="en-US" sz="1000" u="none" strike="noStrike">
                          <a:solidFill>
                            <a:schemeClr val="tx1"/>
                          </a:solidFill>
                          <a:effectLst/>
                        </a:rPr>
                        <a:t>Posmishka</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330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330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650136440"/>
                  </a:ext>
                </a:extLst>
              </a:tr>
              <a:tr h="174966">
                <a:tc>
                  <a:txBody>
                    <a:bodyPr/>
                    <a:lstStyle/>
                    <a:p>
                      <a:pPr algn="l" fontAlgn="b"/>
                      <a:r>
                        <a:rPr lang="en-US" sz="1000" u="none" strike="noStrike">
                          <a:solidFill>
                            <a:schemeClr val="tx1"/>
                          </a:solidFill>
                          <a:effectLst/>
                        </a:rPr>
                        <a:t>UNHCR</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9792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9792</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fontAlgn="b"/>
                      <a:r>
                        <a:rPr lang="en-US" sz="1000" u="none" strike="noStrike">
                          <a:solidFill>
                            <a:schemeClr val="tx1"/>
                          </a:solidFill>
                          <a:effectLst/>
                        </a:rPr>
                        <a:t>100%</a:t>
                      </a:r>
                      <a:endParaRPr lang="en-US" sz="1000" b="0" i="0" u="none" strike="noStrike">
                        <a:solidFill>
                          <a:schemeClr val="tx1"/>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14802928"/>
                  </a:ext>
                </a:extLst>
              </a:tr>
              <a:tr h="174966">
                <a:tc>
                  <a:txBody>
                    <a:bodyPr/>
                    <a:lstStyle/>
                    <a:p>
                      <a:pPr algn="l" fontAlgn="b"/>
                      <a:r>
                        <a:rPr lang="en-US" sz="1000" u="none" strike="noStrike">
                          <a:effectLst/>
                        </a:rPr>
                        <a:t>Mercy Corps</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6211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5860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94%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74722649"/>
                  </a:ext>
                </a:extLst>
              </a:tr>
              <a:tr h="174966">
                <a:tc>
                  <a:txBody>
                    <a:bodyPr/>
                    <a:lstStyle/>
                    <a:p>
                      <a:pPr algn="l" fontAlgn="b"/>
                      <a:r>
                        <a:rPr lang="en-US" sz="1000" u="none" strike="noStrike">
                          <a:effectLst/>
                        </a:rPr>
                        <a:t>NRC</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1795</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1611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90%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69152250"/>
                  </a:ext>
                </a:extLst>
              </a:tr>
              <a:tr h="174966">
                <a:tc>
                  <a:txBody>
                    <a:bodyPr/>
                    <a:lstStyle/>
                    <a:p>
                      <a:pPr algn="l" fontAlgn="b"/>
                      <a:r>
                        <a:rPr lang="en-US" sz="1000" u="none" strike="noStrike">
                          <a:effectLst/>
                        </a:rPr>
                        <a:t>AoS</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397</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340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86%</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12945092"/>
                  </a:ext>
                </a:extLst>
              </a:tr>
              <a:tr h="174966">
                <a:tc>
                  <a:txBody>
                    <a:bodyPr/>
                    <a:lstStyle/>
                    <a:p>
                      <a:pPr algn="l" fontAlgn="b"/>
                      <a:r>
                        <a:rPr lang="en-US" sz="1000" u="none" strike="noStrike">
                          <a:effectLst/>
                        </a:rPr>
                        <a:t>Acted</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771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658</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85%</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65741249"/>
                  </a:ext>
                </a:extLst>
              </a:tr>
              <a:tr h="174966">
                <a:tc>
                  <a:txBody>
                    <a:bodyPr/>
                    <a:lstStyle/>
                    <a:p>
                      <a:pPr algn="l" fontAlgn="b"/>
                      <a:r>
                        <a:rPr lang="en-US" sz="1000" u="none" strike="noStrike">
                          <a:effectLst/>
                        </a:rPr>
                        <a:t>New Way</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706</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521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45688937"/>
                  </a:ext>
                </a:extLst>
              </a:tr>
              <a:tr h="174966">
                <a:tc>
                  <a:txBody>
                    <a:bodyPr/>
                    <a:lstStyle/>
                    <a:p>
                      <a:pPr algn="l" fontAlgn="b"/>
                      <a:r>
                        <a:rPr lang="en-US" sz="1000" u="none" strike="noStrike">
                          <a:effectLst/>
                        </a:rPr>
                        <a:t>PIN</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1419</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1044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74%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16663823"/>
                  </a:ext>
                </a:extLst>
              </a:tr>
              <a:tr h="174966">
                <a:tc>
                  <a:txBody>
                    <a:bodyPr/>
                    <a:lstStyle/>
                    <a:p>
                      <a:pPr algn="l" fontAlgn="b"/>
                      <a:r>
                        <a:rPr lang="en-US" sz="1000" u="none" strike="noStrike">
                          <a:effectLst/>
                        </a:rPr>
                        <a:t>OVA_partner</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1722</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1247</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000" u="none" strike="noStrike">
                          <a:effectLst/>
                        </a:rPr>
                        <a:t>72%</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84580636"/>
                  </a:ext>
                </a:extLst>
              </a:tr>
              <a:tr h="174966">
                <a:tc>
                  <a:txBody>
                    <a:bodyPr/>
                    <a:lstStyle/>
                    <a:p>
                      <a:pPr algn="l" fontAlgn="b"/>
                      <a:r>
                        <a:rPr lang="en-US" sz="1000" u="none" strike="noStrike">
                          <a:effectLst/>
                        </a:rPr>
                        <a:t>UNICEF</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8317</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5501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66%</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56708411"/>
                  </a:ext>
                </a:extLst>
              </a:tr>
              <a:tr h="174966">
                <a:tc>
                  <a:txBody>
                    <a:bodyPr/>
                    <a:lstStyle/>
                    <a:p>
                      <a:pPr algn="l" fontAlgn="b"/>
                      <a:r>
                        <a:rPr lang="en-US" sz="1000" u="none" strike="noStrike">
                          <a:effectLst/>
                        </a:rPr>
                        <a:t>Solidar Suisse</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545</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331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61%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974497290"/>
                  </a:ext>
                </a:extLst>
              </a:tr>
              <a:tr h="174966">
                <a:tc>
                  <a:txBody>
                    <a:bodyPr/>
                    <a:lstStyle/>
                    <a:p>
                      <a:pPr algn="l" fontAlgn="b"/>
                      <a:r>
                        <a:rPr lang="en-US" sz="1000" u="none" strike="noStrike">
                          <a:effectLst/>
                        </a:rPr>
                        <a:t>Caritas Kramatorsk</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974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358</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37%</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31706260"/>
                  </a:ext>
                </a:extLst>
              </a:tr>
              <a:tr h="174966">
                <a:tc>
                  <a:txBody>
                    <a:bodyPr/>
                    <a:lstStyle/>
                    <a:p>
                      <a:pPr algn="l" fontAlgn="b"/>
                      <a:r>
                        <a:rPr lang="en-US" sz="1000" u="none" strike="noStrike">
                          <a:effectLst/>
                        </a:rPr>
                        <a:t>Project HOPE</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639</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79</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238224704"/>
                  </a:ext>
                </a:extLst>
              </a:tr>
              <a:tr h="174966">
                <a:tc>
                  <a:txBody>
                    <a:bodyPr/>
                    <a:lstStyle/>
                    <a:p>
                      <a:pPr algn="l" fontAlgn="b"/>
                      <a:r>
                        <a:rPr lang="en-US" sz="1000" u="none" strike="noStrike">
                          <a:effectLst/>
                        </a:rPr>
                        <a:t>CaritasUA</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1000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223476418"/>
                  </a:ext>
                </a:extLst>
              </a:tr>
              <a:tr h="174966">
                <a:tc>
                  <a:txBody>
                    <a:bodyPr/>
                    <a:lstStyle/>
                    <a:p>
                      <a:pPr algn="l" fontAlgn="b"/>
                      <a:r>
                        <a:rPr lang="en-US" sz="1000" u="none" strike="noStrike">
                          <a:effectLst/>
                        </a:rPr>
                        <a:t>IOM</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5565</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466928025"/>
                  </a:ext>
                </a:extLst>
              </a:tr>
              <a:tr h="174966">
                <a:tc>
                  <a:txBody>
                    <a:bodyPr/>
                    <a:lstStyle/>
                    <a:p>
                      <a:pPr algn="l" fontAlgn="b"/>
                      <a:r>
                        <a:rPr lang="en-US" sz="1000" u="none" strike="noStrike">
                          <a:effectLst/>
                        </a:rPr>
                        <a:t>IRC</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284</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80671096"/>
                  </a:ext>
                </a:extLst>
              </a:tr>
              <a:tr h="174966">
                <a:tc>
                  <a:txBody>
                    <a:bodyPr/>
                    <a:lstStyle/>
                    <a:p>
                      <a:pPr algn="l" fontAlgn="b"/>
                      <a:r>
                        <a:rPr lang="en-US" sz="1000" u="none" strike="noStrike">
                          <a:effectLst/>
                        </a:rPr>
                        <a:t>Polish Humanitarian Action</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151</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318877455"/>
                  </a:ext>
                </a:extLst>
              </a:tr>
              <a:tr h="174966">
                <a:tc>
                  <a:txBody>
                    <a:bodyPr/>
                    <a:lstStyle/>
                    <a:p>
                      <a:pPr algn="l" fontAlgn="b"/>
                      <a:r>
                        <a:rPr lang="en-US" sz="1000" u="none" strike="noStrike">
                          <a:effectLst/>
                        </a:rPr>
                        <a:t>SPIR</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806</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5788" marR="5788" marT="57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303437124"/>
                  </a:ext>
                </a:extLst>
              </a:tr>
            </a:tbl>
          </a:graphicData>
        </a:graphic>
      </p:graphicFrame>
    </p:spTree>
    <p:extLst>
      <p:ext uri="{BB962C8B-B14F-4D97-AF65-F5344CB8AC3E}">
        <p14:creationId xmlns:p14="http://schemas.microsoft.com/office/powerpoint/2010/main" val="424720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AB2024D-2A73-34C3-C8B0-18B5DAAC4B25}"/>
              </a:ext>
            </a:extLst>
          </p:cNvPr>
          <p:cNvSpPr>
            <a:spLocks noGrp="1"/>
          </p:cNvSpPr>
          <p:nvPr>
            <p:ph type="title"/>
          </p:nvPr>
        </p:nvSpPr>
        <p:spPr>
          <a:xfrm>
            <a:off x="457200" y="202401"/>
            <a:ext cx="8229600" cy="512762"/>
          </a:xfrm>
        </p:spPr>
        <p:txBody>
          <a:bodyPr/>
          <a:lstStyle/>
          <a:p>
            <a:r>
              <a:rPr lang="en-US" sz="2000">
                <a:latin typeface="Verdana"/>
                <a:ea typeface="Verdana"/>
              </a:rPr>
              <a:t>Other Winter Activities/</a:t>
            </a:r>
            <a:br>
              <a:rPr lang="en-US" sz="2000">
                <a:latin typeface="Verdana"/>
                <a:ea typeface="Verdana"/>
              </a:rPr>
            </a:br>
            <a:r>
              <a:rPr lang="en-US" sz="2000" err="1">
                <a:latin typeface="Verdana"/>
                <a:ea typeface="Verdana"/>
              </a:rPr>
              <a:t>Інші</a:t>
            </a:r>
            <a:r>
              <a:rPr lang="en-US" sz="2000">
                <a:latin typeface="Verdana"/>
                <a:ea typeface="Verdana"/>
              </a:rPr>
              <a:t> </a:t>
            </a:r>
            <a:r>
              <a:rPr lang="en-US" sz="2000" err="1">
                <a:latin typeface="Verdana"/>
                <a:ea typeface="Verdana"/>
              </a:rPr>
              <a:t>активності</a:t>
            </a:r>
            <a:r>
              <a:rPr lang="en-US" sz="2000">
                <a:latin typeface="Verdana"/>
                <a:ea typeface="Verdana"/>
              </a:rPr>
              <a:t> </a:t>
            </a:r>
            <a:r>
              <a:rPr lang="en-US" sz="2000" err="1">
                <a:latin typeface="Verdana"/>
                <a:ea typeface="Verdana"/>
              </a:rPr>
              <a:t>щодо</a:t>
            </a:r>
            <a:r>
              <a:rPr lang="en-US" sz="2000">
                <a:latin typeface="Verdana"/>
                <a:ea typeface="Verdana"/>
              </a:rPr>
              <a:t> </a:t>
            </a:r>
            <a:r>
              <a:rPr lang="en-US" sz="2000" err="1">
                <a:latin typeface="Verdana"/>
                <a:ea typeface="Verdana"/>
              </a:rPr>
              <a:t>підготовки</a:t>
            </a:r>
            <a:r>
              <a:rPr lang="en-US" sz="2000">
                <a:latin typeface="Verdana"/>
                <a:ea typeface="Verdana"/>
              </a:rPr>
              <a:t> </a:t>
            </a:r>
            <a:r>
              <a:rPr lang="en-US" sz="2000" err="1">
                <a:latin typeface="Verdana"/>
                <a:ea typeface="Verdana"/>
              </a:rPr>
              <a:t>до</a:t>
            </a:r>
            <a:r>
              <a:rPr lang="en-US" sz="2000">
                <a:latin typeface="Verdana"/>
                <a:ea typeface="Verdana"/>
              </a:rPr>
              <a:t> </a:t>
            </a:r>
            <a:r>
              <a:rPr lang="en-US" sz="2000" err="1">
                <a:latin typeface="Verdana"/>
                <a:ea typeface="Verdana"/>
              </a:rPr>
              <a:t>зими</a:t>
            </a:r>
            <a:endParaRPr lang="en-US" sz="2000"/>
          </a:p>
        </p:txBody>
      </p:sp>
      <p:graphicFrame>
        <p:nvGraphicFramePr>
          <p:cNvPr id="5" name="Table 4">
            <a:extLst>
              <a:ext uri="{FF2B5EF4-FFF2-40B4-BE49-F238E27FC236}">
                <a16:creationId xmlns:a16="http://schemas.microsoft.com/office/drawing/2014/main" id="{0256C5CD-B396-FF31-4E10-4651A4A9D510}"/>
              </a:ext>
            </a:extLst>
          </p:cNvPr>
          <p:cNvGraphicFramePr>
            <a:graphicFrameLocks noGrp="1"/>
          </p:cNvGraphicFramePr>
          <p:nvPr>
            <p:extLst>
              <p:ext uri="{D42A27DB-BD31-4B8C-83A1-F6EECF244321}">
                <p14:modId xmlns:p14="http://schemas.microsoft.com/office/powerpoint/2010/main" val="2150147968"/>
              </p:ext>
            </p:extLst>
          </p:nvPr>
        </p:nvGraphicFramePr>
        <p:xfrm>
          <a:off x="755650" y="977316"/>
          <a:ext cx="7804150" cy="5091688"/>
        </p:xfrm>
        <a:graphic>
          <a:graphicData uri="http://schemas.openxmlformats.org/drawingml/2006/table">
            <a:tbl>
              <a:tblPr firstRow="1">
                <a:tableStyleId>{3B4B98B0-60AC-42C2-AFA5-B58CD77FA1E5}</a:tableStyleId>
              </a:tblPr>
              <a:tblGrid>
                <a:gridCol w="1532498">
                  <a:extLst>
                    <a:ext uri="{9D8B030D-6E8A-4147-A177-3AD203B41FA5}">
                      <a16:colId xmlns:a16="http://schemas.microsoft.com/office/drawing/2014/main" val="2183013703"/>
                    </a:ext>
                  </a:extLst>
                </a:gridCol>
                <a:gridCol w="2094988">
                  <a:extLst>
                    <a:ext uri="{9D8B030D-6E8A-4147-A177-3AD203B41FA5}">
                      <a16:colId xmlns:a16="http://schemas.microsoft.com/office/drawing/2014/main" val="1821474502"/>
                    </a:ext>
                  </a:extLst>
                </a:gridCol>
                <a:gridCol w="1266206">
                  <a:extLst>
                    <a:ext uri="{9D8B030D-6E8A-4147-A177-3AD203B41FA5}">
                      <a16:colId xmlns:a16="http://schemas.microsoft.com/office/drawing/2014/main" val="1000821922"/>
                    </a:ext>
                  </a:extLst>
                </a:gridCol>
                <a:gridCol w="1455229">
                  <a:extLst>
                    <a:ext uri="{9D8B030D-6E8A-4147-A177-3AD203B41FA5}">
                      <a16:colId xmlns:a16="http://schemas.microsoft.com/office/drawing/2014/main" val="1931400337"/>
                    </a:ext>
                  </a:extLst>
                </a:gridCol>
                <a:gridCol w="1455229">
                  <a:extLst>
                    <a:ext uri="{9D8B030D-6E8A-4147-A177-3AD203B41FA5}">
                      <a16:colId xmlns:a16="http://schemas.microsoft.com/office/drawing/2014/main" val="3962197174"/>
                    </a:ext>
                  </a:extLst>
                </a:gridCol>
              </a:tblGrid>
              <a:tr h="117832">
                <a:tc>
                  <a:txBody>
                    <a:bodyPr/>
                    <a:lstStyle/>
                    <a:p>
                      <a:pPr algn="ctr" fontAlgn="b"/>
                      <a:r>
                        <a:rPr lang="en-US" sz="700" u="none" strike="noStrike">
                          <a:effectLst/>
                        </a:rPr>
                        <a:t>ORG</a:t>
                      </a:r>
                      <a:endParaRPr lang="en-US"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u="none" strike="noStrike">
                          <a:effectLst/>
                        </a:rPr>
                        <a:t>Type of activity/Вид активності</a:t>
                      </a:r>
                      <a:endParaRPr lang="en-US"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u="none" strike="noStrike">
                          <a:effectLst/>
                        </a:rPr>
                        <a:t>Completed</a:t>
                      </a:r>
                      <a:endParaRPr lang="en-US"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u="none" strike="noStrike">
                          <a:effectLst/>
                        </a:rPr>
                        <a:t>Ongoing</a:t>
                      </a:r>
                      <a:endParaRPr lang="en-US"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700" u="none" strike="noStrike">
                          <a:effectLst/>
                        </a:rPr>
                        <a:t>Planned</a:t>
                      </a:r>
                      <a:endParaRPr lang="en-US"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098252"/>
                  </a:ext>
                </a:extLst>
              </a:tr>
              <a:tr h="460602">
                <a:tc>
                  <a:txBody>
                    <a:bodyPr/>
                    <a:lstStyle/>
                    <a:p>
                      <a:pPr algn="l" fontAlgn="b"/>
                      <a:r>
                        <a:rPr lang="en-US" sz="700" b="1" u="none" strike="noStrike">
                          <a:effectLst/>
                        </a:rPr>
                        <a:t>Acted</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4767070"/>
                  </a:ext>
                </a:extLst>
              </a:tr>
              <a:tr h="232620">
                <a:tc>
                  <a:txBody>
                    <a:bodyPr/>
                    <a:lstStyle/>
                    <a:p>
                      <a:pPr algn="l" fontAlgn="b"/>
                      <a:r>
                        <a:rPr lang="en-US" sz="700" b="1" u="none" strike="noStrike">
                          <a:effectLst/>
                        </a:rPr>
                        <a:t>CARE </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ru-RU" sz="700" u="none" strike="noStrike">
                          <a:effectLst/>
                        </a:rPr>
                        <a:t>NFI for Winter/Розповсюдження НПТ у період</a:t>
                      </a:r>
                      <a:br>
                        <a:rPr lang="ru-RU" sz="700" u="none" strike="noStrike">
                          <a:effectLst/>
                        </a:rPr>
                      </a:br>
                      <a:r>
                        <a:rPr lang="ru-RU" sz="700" u="none" strike="noStrike">
                          <a:effectLst/>
                        </a:rPr>
                        <a:t>підготовки до зими</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228</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101806886"/>
                  </a:ext>
                </a:extLst>
              </a:tr>
              <a:tr h="347408">
                <a:tc rowSpan="3">
                  <a:txBody>
                    <a:bodyPr/>
                    <a:lstStyle/>
                    <a:p>
                      <a:pPr algn="l" fontAlgn="ctr"/>
                      <a:r>
                        <a:rPr lang="en-US" sz="700" b="1" u="none" strike="noStrike">
                          <a:effectLst/>
                        </a:rPr>
                        <a:t>CaritasUA</a:t>
                      </a:r>
                      <a:endParaRPr lang="en-US" sz="700" b="1" i="0" u="none" strike="noStrike">
                        <a:solidFill>
                          <a:srgbClr val="000000"/>
                        </a:solidFill>
                        <a:effectLst/>
                        <a:latin typeface="Calibri" panose="020F0502020204030204" pitchFamily="34" charset="0"/>
                      </a:endParaRPr>
                    </a:p>
                  </a:txBody>
                  <a:tcPr marL="2829" marR="2829" marT="28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u="none" strike="noStrike">
                          <a:effectLst/>
                        </a:rPr>
                        <a:t>Heating Appliances/</a:t>
                      </a:r>
                      <a:r>
                        <a:rPr lang="ru-RU" sz="700" u="none" strike="noStrike">
                          <a:effectLst/>
                        </a:rPr>
                        <a:t>Розповсюдження</a:t>
                      </a:r>
                      <a:br>
                        <a:rPr lang="ru-RU" sz="700" u="none" strike="noStrike">
                          <a:effectLst/>
                        </a:rPr>
                      </a:br>
                      <a:r>
                        <a:rPr lang="ru-RU" sz="700" u="none" strike="noStrike">
                          <a:effectLst/>
                        </a:rPr>
                        <a:t>нагрівальних приладів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28</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45236956"/>
                  </a:ext>
                </a:extLst>
              </a:tr>
              <a:tr h="232620">
                <a:tc vMerge="1">
                  <a:txBody>
                    <a:bodyPr/>
                    <a:lstStyle/>
                    <a:p>
                      <a:endParaRPr lang="en-US"/>
                    </a:p>
                  </a:txBody>
                  <a:tcPr/>
                </a:tc>
                <a:tc>
                  <a:txBody>
                    <a:bodyPr/>
                    <a:lstStyle/>
                    <a:p>
                      <a:pPr algn="l" fontAlgn="b"/>
                      <a:r>
                        <a:rPr lang="ru-RU" sz="700" u="none" strike="noStrike">
                          <a:effectLst/>
                        </a:rPr>
                        <a:t>NFI for Households/Надання НПТ для</a:t>
                      </a:r>
                      <a:br>
                        <a:rPr lang="ru-RU" sz="700" u="none" strike="noStrike">
                          <a:effectLst/>
                        </a:rPr>
                      </a:br>
                      <a:r>
                        <a:rPr lang="ru-RU" sz="700" u="none" strike="noStrike">
                          <a:effectLst/>
                        </a:rPr>
                        <a:t>домогосподарств</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300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871914911"/>
                  </a:ext>
                </a:extLst>
              </a:tr>
              <a:tr h="462195">
                <a:tc vMerge="1">
                  <a:txBody>
                    <a:bodyPr/>
                    <a:lstStyle/>
                    <a:p>
                      <a:endParaRPr lang="en-US"/>
                    </a:p>
                  </a:txBody>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300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00799"/>
                  </a:ext>
                </a:extLst>
              </a:tr>
              <a:tr h="462195">
                <a:tc>
                  <a:txBody>
                    <a:bodyPr/>
                    <a:lstStyle/>
                    <a:p>
                      <a:pPr algn="l" fontAlgn="b"/>
                      <a:r>
                        <a:rPr lang="en-US" sz="700" b="1" u="none" strike="noStrike">
                          <a:effectLst/>
                        </a:rPr>
                        <a:t>Help e.V.</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2750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38072154"/>
                  </a:ext>
                </a:extLst>
              </a:tr>
              <a:tr h="462195">
                <a:tc>
                  <a:txBody>
                    <a:bodyPr/>
                    <a:lstStyle/>
                    <a:p>
                      <a:pPr algn="l" fontAlgn="b"/>
                      <a:r>
                        <a:rPr lang="en-US" sz="700" b="1" u="none" strike="noStrike">
                          <a:effectLst/>
                        </a:rPr>
                        <a:t>PIN</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125</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90197936"/>
                  </a:ext>
                </a:extLst>
              </a:tr>
              <a:tr h="462195">
                <a:tc>
                  <a:txBody>
                    <a:bodyPr/>
                    <a:lstStyle/>
                    <a:p>
                      <a:pPr algn="l" fontAlgn="b"/>
                      <a:r>
                        <a:rPr lang="en-US" sz="700" b="1" u="none" strike="noStrike">
                          <a:effectLst/>
                        </a:rPr>
                        <a:t>Posmishka</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600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644411590"/>
                  </a:ext>
                </a:extLst>
              </a:tr>
              <a:tr h="232620">
                <a:tc>
                  <a:txBody>
                    <a:bodyPr/>
                    <a:lstStyle/>
                    <a:p>
                      <a:pPr algn="l" fontAlgn="b"/>
                      <a:r>
                        <a:rPr lang="en-US" sz="700" b="1" u="none" strike="noStrike">
                          <a:effectLst/>
                        </a:rPr>
                        <a:t>Première Urgence (PUI)</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l" fontAlgn="b"/>
                      <a:r>
                        <a:rPr lang="ru-RU" sz="700" u="none" strike="noStrike">
                          <a:effectLst/>
                        </a:rPr>
                        <a:t>NFI for Winter/Розповсюдження НПТ у період</a:t>
                      </a:r>
                      <a:br>
                        <a:rPr lang="ru-RU" sz="700" u="none" strike="noStrike">
                          <a:effectLst/>
                        </a:rPr>
                      </a:br>
                      <a:r>
                        <a:rPr lang="ru-RU" sz="700" u="none" strike="noStrike">
                          <a:effectLst/>
                        </a:rPr>
                        <a:t>підготовки до зими</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900" u="none" strike="noStrike">
                          <a:effectLst/>
                        </a:rPr>
                        <a:t>1750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204497639"/>
                  </a:ext>
                </a:extLst>
              </a:tr>
              <a:tr h="232620">
                <a:tc rowSpan="2">
                  <a:txBody>
                    <a:bodyPr/>
                    <a:lstStyle/>
                    <a:p>
                      <a:pPr algn="l" fontAlgn="ctr"/>
                      <a:r>
                        <a:rPr lang="en-US" sz="700" b="1" u="none" strike="noStrike">
                          <a:effectLst/>
                        </a:rPr>
                        <a:t>Save the Children</a:t>
                      </a:r>
                      <a:endParaRPr lang="en-US" sz="700" b="1" i="0" u="none" strike="noStrike">
                        <a:solidFill>
                          <a:srgbClr val="000000"/>
                        </a:solidFill>
                        <a:effectLst/>
                        <a:latin typeface="Calibri" panose="020F0502020204030204" pitchFamily="34" charset="0"/>
                      </a:endParaRPr>
                    </a:p>
                  </a:txBody>
                  <a:tcPr marL="2829" marR="2829" marT="28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ru-RU" sz="700" u="none" strike="noStrike">
                          <a:effectLst/>
                        </a:rPr>
                        <a:t>NFI for Winter/Розповсюдження НПТ у період</a:t>
                      </a:r>
                      <a:br>
                        <a:rPr lang="ru-RU" sz="700" u="none" strike="noStrike">
                          <a:effectLst/>
                        </a:rPr>
                      </a:br>
                      <a:r>
                        <a:rPr lang="ru-RU" sz="700" u="none" strike="noStrike">
                          <a:effectLst/>
                        </a:rPr>
                        <a:t>підготовки до зими</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792</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170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660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0788372"/>
                  </a:ext>
                </a:extLst>
              </a:tr>
              <a:tr h="462195">
                <a:tc vMerge="1">
                  <a:txBody>
                    <a:bodyPr/>
                    <a:lstStyle/>
                    <a:p>
                      <a:endParaRPr lang="en-US"/>
                    </a:p>
                  </a:txBody>
                  <a:tcPr/>
                </a:tc>
                <a:tc>
                  <a:txBody>
                    <a:bodyPr/>
                    <a:lstStyle/>
                    <a:p>
                      <a:pPr algn="l" fontAlgn="b"/>
                      <a:r>
                        <a:rPr lang="ru-RU" sz="700" u="none" strike="noStrike">
                          <a:effectLst/>
                        </a:rPr>
                        <a:t>Winter Cash for Utilities/Надання грошової</a:t>
                      </a:r>
                      <a:br>
                        <a:rPr lang="ru-RU" sz="700" u="none" strike="noStrike">
                          <a:effectLst/>
                        </a:rPr>
                      </a:br>
                      <a:r>
                        <a:rPr lang="ru-RU" sz="700" u="none" strike="noStrike">
                          <a:effectLst/>
                        </a:rPr>
                        <a:t>допомоги на оплату</a:t>
                      </a:r>
                      <a:br>
                        <a:rPr lang="ru-RU" sz="700" u="none" strike="noStrike">
                          <a:effectLst/>
                        </a:rPr>
                      </a:br>
                      <a:r>
                        <a:rPr lang="ru-RU" sz="700" u="none" strike="noStrike">
                          <a:effectLst/>
                        </a:rPr>
                        <a:t>комунальних послуг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895</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6988710"/>
                  </a:ext>
                </a:extLst>
              </a:tr>
              <a:tr h="576983">
                <a:tc>
                  <a:txBody>
                    <a:bodyPr/>
                    <a:lstStyle/>
                    <a:p>
                      <a:pPr algn="l" fontAlgn="b"/>
                      <a:r>
                        <a:rPr lang="en-US" sz="700" b="1" u="none" strike="noStrike">
                          <a:effectLst/>
                        </a:rPr>
                        <a:t>SI</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700" u="none" strike="noStrike">
                          <a:effectLst/>
                        </a:rPr>
                        <a:t>Insulation of Substandard Houses/</a:t>
                      </a:r>
                      <a:r>
                        <a:rPr lang="ru-RU" sz="700" u="none" strike="noStrike">
                          <a:effectLst/>
                        </a:rPr>
                        <a:t>Утеплення будинків,</a:t>
                      </a:r>
                      <a:br>
                        <a:rPr lang="ru-RU" sz="700" u="none" strike="noStrike">
                          <a:effectLst/>
                        </a:rPr>
                      </a:br>
                      <a:r>
                        <a:rPr lang="ru-RU" sz="700" u="none" strike="noStrike">
                          <a:effectLst/>
                        </a:rPr>
                        <a:t>які не відповідають</a:t>
                      </a:r>
                      <a:br>
                        <a:rPr lang="ru-RU" sz="700" u="none" strike="noStrike">
                          <a:effectLst/>
                        </a:rPr>
                      </a:br>
                      <a:r>
                        <a:rPr lang="ru-RU" sz="700" u="none" strike="noStrike">
                          <a:effectLst/>
                        </a:rPr>
                        <a:t>Визначеним</a:t>
                      </a:r>
                      <a:br>
                        <a:rPr lang="ru-RU" sz="700" u="none" strike="noStrike">
                          <a:effectLst/>
                        </a:rPr>
                      </a:br>
                      <a:r>
                        <a:rPr lang="ru-RU" sz="700" u="none" strike="noStrike">
                          <a:effectLst/>
                        </a:rPr>
                        <a:t>гуманітарним</a:t>
                      </a:r>
                      <a:br>
                        <a:rPr lang="ru-RU" sz="700" u="none" strike="noStrike">
                          <a:effectLst/>
                        </a:rPr>
                      </a:br>
                      <a:r>
                        <a:rPr lang="ru-RU" sz="700" u="none" strike="noStrike">
                          <a:effectLst/>
                        </a:rPr>
                        <a:t>стандартам</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31</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7177324"/>
                  </a:ext>
                </a:extLst>
              </a:tr>
              <a:tr h="347408">
                <a:tc>
                  <a:txBody>
                    <a:bodyPr/>
                    <a:lstStyle/>
                    <a:p>
                      <a:pPr algn="l" fontAlgn="b"/>
                      <a:r>
                        <a:rPr lang="en-US" sz="700" b="1" u="none" strike="noStrike">
                          <a:effectLst/>
                        </a:rPr>
                        <a:t>UNHCR</a:t>
                      </a:r>
                      <a:endParaRPr lang="en-US" sz="700" b="1"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700" u="none" strike="noStrike">
                          <a:effectLst/>
                        </a:rPr>
                        <a:t>Heating Appliances/</a:t>
                      </a:r>
                      <a:r>
                        <a:rPr lang="ru-RU" sz="700" u="none" strike="noStrike">
                          <a:effectLst/>
                        </a:rPr>
                        <a:t>Розповсюдження</a:t>
                      </a:r>
                      <a:br>
                        <a:rPr lang="ru-RU" sz="700" u="none" strike="noStrike">
                          <a:effectLst/>
                        </a:rPr>
                      </a:br>
                      <a:r>
                        <a:rPr lang="ru-RU" sz="700" u="none" strike="noStrike">
                          <a:effectLst/>
                        </a:rPr>
                        <a:t>нагрівальних приладів у</a:t>
                      </a:r>
                      <a:br>
                        <a:rPr lang="ru-RU" sz="700" u="none" strike="noStrike">
                          <a:effectLst/>
                        </a:rPr>
                      </a:br>
                      <a:r>
                        <a:rPr lang="ru-RU" sz="700" u="none" strike="noStrike">
                          <a:effectLst/>
                        </a:rPr>
                        <a:t>зимовий період</a:t>
                      </a:r>
                      <a:endParaRPr lang="ru-RU" sz="7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200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900" u="none" strike="noStrike">
                          <a:effectLst/>
                        </a:rPr>
                        <a:t>0</a:t>
                      </a:r>
                      <a:endParaRPr lang="en-US" sz="900" b="0" i="0" u="none" strike="noStrike">
                        <a:solidFill>
                          <a:srgbClr val="000000"/>
                        </a:solidFill>
                        <a:effectLst/>
                        <a:latin typeface="Calibri" panose="020F0502020204030204" pitchFamily="34" charset="0"/>
                      </a:endParaRPr>
                    </a:p>
                  </a:txBody>
                  <a:tcPr marL="2829" marR="2829" marT="28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5067308"/>
                  </a:ext>
                </a:extLst>
              </a:tr>
            </a:tbl>
          </a:graphicData>
        </a:graphic>
      </p:graphicFrame>
    </p:spTree>
    <p:extLst>
      <p:ext uri="{BB962C8B-B14F-4D97-AF65-F5344CB8AC3E}">
        <p14:creationId xmlns:p14="http://schemas.microsoft.com/office/powerpoint/2010/main" val="377991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3B400-46F7-08B5-802D-C9744D1D5E7D}"/>
              </a:ext>
            </a:extLst>
          </p:cNvPr>
          <p:cNvSpPr>
            <a:spLocks noGrp="1"/>
          </p:cNvSpPr>
          <p:nvPr>
            <p:ph type="title"/>
          </p:nvPr>
        </p:nvSpPr>
        <p:spPr>
          <a:xfrm>
            <a:off x="457200" y="274638"/>
            <a:ext cx="8229600" cy="617671"/>
          </a:xfrm>
        </p:spPr>
        <p:txBody>
          <a:bodyPr/>
          <a:lstStyle/>
          <a:p>
            <a:r>
              <a:rPr lang="en-GB"/>
              <a:t>PDM</a:t>
            </a:r>
          </a:p>
        </p:txBody>
      </p:sp>
      <p:graphicFrame>
        <p:nvGraphicFramePr>
          <p:cNvPr id="4" name="Table 3">
            <a:extLst>
              <a:ext uri="{FF2B5EF4-FFF2-40B4-BE49-F238E27FC236}">
                <a16:creationId xmlns:a16="http://schemas.microsoft.com/office/drawing/2014/main" id="{54CF119B-8C0D-F708-D88C-D7F957940F1C}"/>
              </a:ext>
            </a:extLst>
          </p:cNvPr>
          <p:cNvGraphicFramePr>
            <a:graphicFrameLocks noGrp="1"/>
          </p:cNvGraphicFramePr>
          <p:nvPr>
            <p:extLst>
              <p:ext uri="{D42A27DB-BD31-4B8C-83A1-F6EECF244321}">
                <p14:modId xmlns:p14="http://schemas.microsoft.com/office/powerpoint/2010/main" val="3222481940"/>
              </p:ext>
            </p:extLst>
          </p:nvPr>
        </p:nvGraphicFramePr>
        <p:xfrm>
          <a:off x="1166473" y="1160239"/>
          <a:ext cx="6811053" cy="1768604"/>
        </p:xfrm>
        <a:graphic>
          <a:graphicData uri="http://schemas.openxmlformats.org/drawingml/2006/table">
            <a:tbl>
              <a:tblPr bandRow="1">
                <a:tableStyleId>{3C2FFA5D-87B4-456A-9821-1D502468CF0F}</a:tableStyleId>
              </a:tblPr>
              <a:tblGrid>
                <a:gridCol w="3719883">
                  <a:extLst>
                    <a:ext uri="{9D8B030D-6E8A-4147-A177-3AD203B41FA5}">
                      <a16:colId xmlns:a16="http://schemas.microsoft.com/office/drawing/2014/main" val="941898873"/>
                    </a:ext>
                  </a:extLst>
                </a:gridCol>
                <a:gridCol w="3091170">
                  <a:extLst>
                    <a:ext uri="{9D8B030D-6E8A-4147-A177-3AD203B41FA5}">
                      <a16:colId xmlns:a16="http://schemas.microsoft.com/office/drawing/2014/main" val="3318480225"/>
                    </a:ext>
                  </a:extLst>
                </a:gridCol>
              </a:tblGrid>
              <a:tr h="442151">
                <a:tc>
                  <a:txBody>
                    <a:bodyPr/>
                    <a:lstStyle/>
                    <a:p>
                      <a:pPr algn="ctr" fontAlgn="b"/>
                      <a:r>
                        <a:rPr lang="en-US" sz="1100" b="1" u="none" strike="noStrike">
                          <a:solidFill>
                            <a:srgbClr val="000000"/>
                          </a:solidFill>
                          <a:effectLst/>
                        </a:rPr>
                        <a:t>Organization`s name/Назва організації</a:t>
                      </a:r>
                    </a:p>
                  </a:txBody>
                  <a:tcPr marL="9525" marR="9525" marT="9525" marB="0" anchor="ctr">
                    <a:solidFill>
                      <a:schemeClr val="bg1"/>
                    </a:solidFill>
                  </a:tcPr>
                </a:tc>
                <a:tc>
                  <a:txBody>
                    <a:bodyPr/>
                    <a:lstStyle/>
                    <a:p>
                      <a:pPr algn="ctr" fontAlgn="b"/>
                      <a:r>
                        <a:rPr lang="en-US" sz="1100" b="1" u="none" strike="noStrike">
                          <a:solidFill>
                            <a:srgbClr val="000000"/>
                          </a:solidFill>
                          <a:effectLst/>
                        </a:rPr>
                        <a:t>Nb of interviews/Кількість інтерв'ю</a:t>
                      </a:r>
                    </a:p>
                  </a:txBody>
                  <a:tcPr marL="9525" marR="9525" marT="9525" marB="0" anchor="ctr">
                    <a:solidFill>
                      <a:schemeClr val="bg1"/>
                    </a:solidFill>
                  </a:tcPr>
                </a:tc>
                <a:extLst>
                  <a:ext uri="{0D108BD9-81ED-4DB2-BD59-A6C34878D82A}">
                    <a16:rowId xmlns:a16="http://schemas.microsoft.com/office/drawing/2014/main" val="2799327531"/>
                  </a:ext>
                </a:extLst>
              </a:tr>
              <a:tr h="442151">
                <a:tc>
                  <a:txBody>
                    <a:bodyPr/>
                    <a:lstStyle/>
                    <a:p>
                      <a:pPr algn="l" fontAlgn="b"/>
                      <a:r>
                        <a:rPr lang="en-US" sz="1100" b="0" i="0" u="none" strike="noStrike">
                          <a:solidFill>
                            <a:srgbClr val="000000"/>
                          </a:solidFill>
                          <a:effectLst/>
                          <a:latin typeface="Calibri" panose="020F0502020204030204" pitchFamily="34" charset="0"/>
                        </a:rPr>
                        <a:t>Caritas Odesa (Caritas Odesa)</a:t>
                      </a:r>
                    </a:p>
                  </a:txBody>
                  <a:tcPr marL="6350" marR="6350" marT="635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3</a:t>
                      </a:r>
                    </a:p>
                  </a:txBody>
                  <a:tcPr marL="6350" marR="6350" marT="6350" marB="0" anchor="b">
                    <a:solidFill>
                      <a:schemeClr val="bg1"/>
                    </a:solidFill>
                  </a:tcPr>
                </a:tc>
                <a:extLst>
                  <a:ext uri="{0D108BD9-81ED-4DB2-BD59-A6C34878D82A}">
                    <a16:rowId xmlns:a16="http://schemas.microsoft.com/office/drawing/2014/main" val="1749357519"/>
                  </a:ext>
                </a:extLst>
              </a:tr>
              <a:tr h="442151">
                <a:tc>
                  <a:txBody>
                    <a:bodyPr/>
                    <a:lstStyle/>
                    <a:p>
                      <a:pPr algn="l" fontAlgn="b"/>
                      <a:r>
                        <a:rPr lang="en-US" sz="1100" b="0" i="0" u="none" strike="noStrike">
                          <a:solidFill>
                            <a:srgbClr val="000000"/>
                          </a:solidFill>
                          <a:effectLst/>
                          <a:latin typeface="Calibri" panose="020F0502020204030204" pitchFamily="34" charset="0"/>
                        </a:rPr>
                        <a:t>Caritas Ukraine (CaritasUA)</a:t>
                      </a:r>
                    </a:p>
                  </a:txBody>
                  <a:tcPr marL="6350" marR="6350" marT="635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62</a:t>
                      </a:r>
                    </a:p>
                  </a:txBody>
                  <a:tcPr marL="6350" marR="6350" marT="6350" marB="0" anchor="b">
                    <a:solidFill>
                      <a:schemeClr val="bg1"/>
                    </a:solidFill>
                  </a:tcPr>
                </a:tc>
                <a:extLst>
                  <a:ext uri="{0D108BD9-81ED-4DB2-BD59-A6C34878D82A}">
                    <a16:rowId xmlns:a16="http://schemas.microsoft.com/office/drawing/2014/main" val="3500522922"/>
                  </a:ext>
                </a:extLst>
              </a:tr>
              <a:tr h="442151">
                <a:tc>
                  <a:txBody>
                    <a:bodyPr/>
                    <a:lstStyle/>
                    <a:p>
                      <a:pPr algn="l" fontAlgn="b"/>
                      <a:r>
                        <a:rPr lang="en-US" sz="1100" b="0" i="0" u="none" strike="noStrike">
                          <a:solidFill>
                            <a:srgbClr val="000000"/>
                          </a:solidFill>
                          <a:effectLst/>
                          <a:latin typeface="Calibri" panose="020F0502020204030204" pitchFamily="34" charset="0"/>
                        </a:rPr>
                        <a:t>PosmishkaUA</a:t>
                      </a:r>
                    </a:p>
                  </a:txBody>
                  <a:tcPr marL="6350" marR="6350" marT="6350" marB="0" anchor="b">
                    <a:solidFill>
                      <a:schemeClr val="bg1"/>
                    </a:solidFill>
                  </a:tcPr>
                </a:tc>
                <a:tc>
                  <a:txBody>
                    <a:bodyPr/>
                    <a:lstStyle/>
                    <a:p>
                      <a:pPr algn="r" fontAlgn="b"/>
                      <a:r>
                        <a:rPr lang="en-US" sz="1100" b="0" i="0" u="none" strike="noStrike">
                          <a:solidFill>
                            <a:srgbClr val="000000"/>
                          </a:solidFill>
                          <a:effectLst/>
                          <a:latin typeface="Calibri" panose="020F0502020204030204" pitchFamily="34" charset="0"/>
                        </a:rPr>
                        <a:t>166</a:t>
                      </a:r>
                    </a:p>
                  </a:txBody>
                  <a:tcPr marL="6350" marR="6350" marT="6350" marB="0" anchor="b">
                    <a:solidFill>
                      <a:schemeClr val="bg1"/>
                    </a:solidFill>
                  </a:tcPr>
                </a:tc>
                <a:extLst>
                  <a:ext uri="{0D108BD9-81ED-4DB2-BD59-A6C34878D82A}">
                    <a16:rowId xmlns:a16="http://schemas.microsoft.com/office/drawing/2014/main" val="1309499578"/>
                  </a:ext>
                </a:extLst>
              </a:tr>
            </a:tbl>
          </a:graphicData>
        </a:graphic>
      </p:graphicFrame>
      <p:pic>
        <p:nvPicPr>
          <p:cNvPr id="5" name="Picture 4" descr="A qr code with black squares&#10;&#10;AI-generated content may be incorrect.">
            <a:extLst>
              <a:ext uri="{FF2B5EF4-FFF2-40B4-BE49-F238E27FC236}">
                <a16:creationId xmlns:a16="http://schemas.microsoft.com/office/drawing/2014/main" id="{0C51D4BA-369F-495D-04FF-C39B382044CC}"/>
              </a:ext>
            </a:extLst>
          </p:cNvPr>
          <p:cNvPicPr>
            <a:picLocks noChangeAspect="1"/>
          </p:cNvPicPr>
          <p:nvPr/>
        </p:nvPicPr>
        <p:blipFill>
          <a:blip r:embed="rId2"/>
          <a:stretch>
            <a:fillRect/>
          </a:stretch>
        </p:blipFill>
        <p:spPr>
          <a:xfrm>
            <a:off x="7642982" y="4793101"/>
            <a:ext cx="1294000" cy="1009995"/>
          </a:xfrm>
          <a:prstGeom prst="rect">
            <a:avLst/>
          </a:prstGeom>
        </p:spPr>
      </p:pic>
      <p:sp>
        <p:nvSpPr>
          <p:cNvPr id="6" name="TextBox 5">
            <a:extLst>
              <a:ext uri="{FF2B5EF4-FFF2-40B4-BE49-F238E27FC236}">
                <a16:creationId xmlns:a16="http://schemas.microsoft.com/office/drawing/2014/main" id="{E2C6CD66-26EA-6059-455E-E4C184257555}"/>
              </a:ext>
            </a:extLst>
          </p:cNvPr>
          <p:cNvSpPr txBox="1"/>
          <p:nvPr/>
        </p:nvSpPr>
        <p:spPr>
          <a:xfrm>
            <a:off x="7151551" y="5803095"/>
            <a:ext cx="203308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t>Instructions/</a:t>
            </a:r>
            <a:r>
              <a:rPr lang="uk-UA" sz="1500" b="1"/>
              <a:t>Інструкції</a:t>
            </a:r>
          </a:p>
        </p:txBody>
      </p:sp>
      <p:pic>
        <p:nvPicPr>
          <p:cNvPr id="7" name="Picture 6" descr="A qr code on a white background&#10;&#10;AI-generated content may be incorrect.">
            <a:extLst>
              <a:ext uri="{FF2B5EF4-FFF2-40B4-BE49-F238E27FC236}">
                <a16:creationId xmlns:a16="http://schemas.microsoft.com/office/drawing/2014/main" id="{A3C1F672-A5A5-4A6B-E83B-ED4CF06D4DA5}"/>
              </a:ext>
            </a:extLst>
          </p:cNvPr>
          <p:cNvPicPr>
            <a:picLocks noChangeAspect="1"/>
          </p:cNvPicPr>
          <p:nvPr/>
        </p:nvPicPr>
        <p:blipFill>
          <a:blip r:embed="rId3"/>
          <a:stretch>
            <a:fillRect/>
          </a:stretch>
        </p:blipFill>
        <p:spPr>
          <a:xfrm>
            <a:off x="457200" y="4793101"/>
            <a:ext cx="1116222" cy="992762"/>
          </a:xfrm>
          <a:prstGeom prst="rect">
            <a:avLst/>
          </a:prstGeom>
        </p:spPr>
      </p:pic>
      <p:sp>
        <p:nvSpPr>
          <p:cNvPr id="8" name="TextBox 7">
            <a:extLst>
              <a:ext uri="{FF2B5EF4-FFF2-40B4-BE49-F238E27FC236}">
                <a16:creationId xmlns:a16="http://schemas.microsoft.com/office/drawing/2014/main" id="{4B495180-05E6-7B57-95B0-BC6381CED000}"/>
              </a:ext>
            </a:extLst>
          </p:cNvPr>
          <p:cNvSpPr txBox="1"/>
          <p:nvPr/>
        </p:nvSpPr>
        <p:spPr>
          <a:xfrm>
            <a:off x="602305" y="5803095"/>
            <a:ext cx="924128"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a:t>XLS form</a:t>
            </a:r>
          </a:p>
        </p:txBody>
      </p:sp>
      <p:pic>
        <p:nvPicPr>
          <p:cNvPr id="9" name="Picture 8" descr="A qr code on a white background&#10;&#10;AI-generated content may be incorrect.">
            <a:extLst>
              <a:ext uri="{FF2B5EF4-FFF2-40B4-BE49-F238E27FC236}">
                <a16:creationId xmlns:a16="http://schemas.microsoft.com/office/drawing/2014/main" id="{F46F89E5-DC40-8E63-5697-0DA352A716F7}"/>
              </a:ext>
            </a:extLst>
          </p:cNvPr>
          <p:cNvPicPr>
            <a:picLocks noChangeAspect="1"/>
          </p:cNvPicPr>
          <p:nvPr/>
        </p:nvPicPr>
        <p:blipFill>
          <a:blip r:embed="rId4"/>
          <a:stretch>
            <a:fillRect/>
          </a:stretch>
        </p:blipFill>
        <p:spPr>
          <a:xfrm>
            <a:off x="3937001" y="4793101"/>
            <a:ext cx="1193800" cy="1009994"/>
          </a:xfrm>
          <a:prstGeom prst="rect">
            <a:avLst/>
          </a:prstGeom>
        </p:spPr>
      </p:pic>
      <p:sp>
        <p:nvSpPr>
          <p:cNvPr id="10" name="TextBox 9">
            <a:extLst>
              <a:ext uri="{FF2B5EF4-FFF2-40B4-BE49-F238E27FC236}">
                <a16:creationId xmlns:a16="http://schemas.microsoft.com/office/drawing/2014/main" id="{7D0C73BB-9227-D34B-31B6-B9F7FFA57C61}"/>
              </a:ext>
            </a:extLst>
          </p:cNvPr>
          <p:cNvSpPr txBox="1"/>
          <p:nvPr/>
        </p:nvSpPr>
        <p:spPr>
          <a:xfrm>
            <a:off x="4117232" y="5803095"/>
            <a:ext cx="1147864"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err="1">
                <a:solidFill>
                  <a:schemeClr val="tx1">
                    <a:lumMod val="95000"/>
                    <a:lumOff val="5000"/>
                  </a:schemeClr>
                </a:solidFill>
                <a:latin typeface="Calibri"/>
                <a:ea typeface="Calibri"/>
                <a:cs typeface="Calibri"/>
                <a:hlinkClick r:id="rId5">
                  <a:extLst>
                    <a:ext uri="{A12FA001-AC4F-418D-AE19-62706E023703}">
                      <ahyp:hlinkClr xmlns:ahyp="http://schemas.microsoft.com/office/drawing/2018/hyperlinkcolor" val="tx"/>
                    </a:ext>
                  </a:extLst>
                </a:hlinkClick>
              </a:rPr>
              <a:t>KoboToolbox</a:t>
            </a:r>
            <a:endParaRPr lang="en-US" sz="1050" b="1">
              <a:solidFill>
                <a:schemeClr val="tx1">
                  <a:lumMod val="95000"/>
                  <a:lumOff val="5000"/>
                </a:schemeClr>
              </a:solidFill>
              <a:latin typeface="Calibri"/>
              <a:ea typeface="Calibri"/>
              <a:cs typeface="Calibri"/>
              <a:hlinkClick r:id="rId5">
                <a:extLst>
                  <a:ext uri="{A12FA001-AC4F-418D-AE19-62706E023703}">
                    <ahyp:hlinkClr xmlns:ahyp="http://schemas.microsoft.com/office/drawing/2018/hyperlinkcolor" val="tx"/>
                  </a:ext>
                </a:extLst>
              </a:hlinkClick>
            </a:endParaRPr>
          </a:p>
        </p:txBody>
      </p:sp>
      <p:sp>
        <p:nvSpPr>
          <p:cNvPr id="3" name="Speech Bubble: Rectangle with Corners Rounded 2">
            <a:extLst>
              <a:ext uri="{FF2B5EF4-FFF2-40B4-BE49-F238E27FC236}">
                <a16:creationId xmlns:a16="http://schemas.microsoft.com/office/drawing/2014/main" id="{63D19FB0-A4B5-D79E-BDC4-1B99E336C1FF}"/>
              </a:ext>
            </a:extLst>
          </p:cNvPr>
          <p:cNvSpPr/>
          <p:nvPr/>
        </p:nvSpPr>
        <p:spPr>
          <a:xfrm>
            <a:off x="1166472" y="3196773"/>
            <a:ext cx="6885328" cy="1170562"/>
          </a:xfrm>
          <a:prstGeom prst="wedgeRoundRectCallout">
            <a:avLst/>
          </a:prstGeom>
          <a:solidFill>
            <a:schemeClr val="accent2">
              <a:lumMod val="20000"/>
              <a:lumOff val="80000"/>
            </a:schemeClr>
          </a:solidFill>
          <a:ln>
            <a:solidFill>
              <a:schemeClr val="tx2">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err="1"/>
              <a:t>Solidar</a:t>
            </a:r>
            <a:r>
              <a:rPr lang="en-US"/>
              <a:t> Suisse, </a:t>
            </a:r>
            <a:r>
              <a:rPr lang="en-US" err="1"/>
              <a:t>AoS</a:t>
            </a:r>
            <a:r>
              <a:rPr lang="en-US"/>
              <a:t>, DRC, ERC, HEKS, IOM, MEDAIR, Mercy Corps, New Way, NRC, PAH, PIN, Project HOPE??</a:t>
            </a:r>
          </a:p>
        </p:txBody>
      </p:sp>
    </p:spTree>
    <p:extLst>
      <p:ext uri="{BB962C8B-B14F-4D97-AF65-F5344CB8AC3E}">
        <p14:creationId xmlns:p14="http://schemas.microsoft.com/office/powerpoint/2010/main" val="484174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CFFE-1FA0-A6F5-7CDB-E4E33B825ED5}"/>
              </a:ext>
            </a:extLst>
          </p:cNvPr>
          <p:cNvSpPr>
            <a:spLocks noGrp="1"/>
          </p:cNvSpPr>
          <p:nvPr>
            <p:ph type="title"/>
          </p:nvPr>
        </p:nvSpPr>
        <p:spPr>
          <a:xfrm>
            <a:off x="457200" y="274638"/>
            <a:ext cx="8229600" cy="925512"/>
          </a:xfrm>
        </p:spPr>
        <p:txBody>
          <a:bodyPr/>
          <a:lstStyle/>
          <a:p>
            <a:r>
              <a:rPr lang="en-GB" sz="2800"/>
              <a:t>Activity Matrix 2025</a:t>
            </a:r>
            <a:br>
              <a:rPr lang="en-GB" sz="2800"/>
            </a:br>
            <a:r>
              <a:rPr lang="uk-UA" sz="2800"/>
              <a:t>Матриця видів діяльності 2025</a:t>
            </a:r>
            <a:endParaRPr lang="en-GB" sz="2800"/>
          </a:p>
        </p:txBody>
      </p:sp>
      <p:pic>
        <p:nvPicPr>
          <p:cNvPr id="5" name="Content Placeholder 4">
            <a:extLst>
              <a:ext uri="{FF2B5EF4-FFF2-40B4-BE49-F238E27FC236}">
                <a16:creationId xmlns:a16="http://schemas.microsoft.com/office/drawing/2014/main" id="{AC1EAC20-59C8-8A65-A923-FA72DCFE6177}"/>
              </a:ext>
            </a:extLst>
          </p:cNvPr>
          <p:cNvPicPr>
            <a:picLocks noGrp="1" noChangeAspect="1"/>
          </p:cNvPicPr>
          <p:nvPr>
            <p:ph idx="1"/>
          </p:nvPr>
        </p:nvPicPr>
        <p:blipFill>
          <a:blip r:embed="rId2"/>
          <a:stretch>
            <a:fillRect/>
          </a:stretch>
        </p:blipFill>
        <p:spPr>
          <a:xfrm>
            <a:off x="545123" y="1187864"/>
            <a:ext cx="8229600" cy="5001925"/>
          </a:xfrm>
        </p:spPr>
      </p:pic>
    </p:spTree>
    <p:extLst>
      <p:ext uri="{BB962C8B-B14F-4D97-AF65-F5344CB8AC3E}">
        <p14:creationId xmlns:p14="http://schemas.microsoft.com/office/powerpoint/2010/main" val="1918020732"/>
      </p:ext>
    </p:extLst>
  </p:cSld>
  <p:clrMapOvr>
    <a:masterClrMapping/>
  </p:clrMapOvr>
</p:sld>
</file>

<file path=ppt/theme/theme1.xml><?xml version="1.0" encoding="utf-8"?>
<a:theme xmlns:a="http://schemas.openxmlformats.org/drawingml/2006/main" name="Shelter Cluster Powerpoint Template V 1 0 - MYN">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omment xmlns="4754fb44-5402-4ac7-8c13-101c83d570b3" xsi:nil="true"/>
    <TaxCatchAll xmlns="792813d3-0c35-4822-bb5f-acd9072808d5" xsi:nil="true"/>
    <lcf76f155ced4ddcb4097134ff3c332f xmlns="4754fb44-5402-4ac7-8c13-101c83d570b3">
      <Terms xmlns="http://schemas.microsoft.com/office/infopath/2007/PartnerControls"/>
    </lcf76f155ced4ddcb4097134ff3c332f>
    <SharedWithUsers xmlns="792813d3-0c35-4822-bb5f-acd9072808d5">
      <UserInfo>
        <DisplayName>Maksym Davidich</DisplayName>
        <AccountId>95</AccountId>
        <AccountType/>
      </UserInfo>
      <UserInfo>
        <DisplayName>Valeria Panina</DisplayName>
        <AccountId>180</AccountId>
        <AccountType/>
      </UserInfo>
      <UserInfo>
        <DisplayName>Behrooz Taleb</DisplayName>
        <AccountId>23</AccountId>
        <AccountType/>
      </UserInfo>
    </SharedWithUsers>
    <Date xmlns="4754fb44-5402-4ac7-8c13-101c83d570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C16D68AE530649AD04F160AE81F5D8" ma:contentTypeVersion="17" ma:contentTypeDescription="Create a new document." ma:contentTypeScope="" ma:versionID="2846e970410b299da6f2aa6aaa1304aa">
  <xsd:schema xmlns:xsd="http://www.w3.org/2001/XMLSchema" xmlns:xs="http://www.w3.org/2001/XMLSchema" xmlns:p="http://schemas.microsoft.com/office/2006/metadata/properties" xmlns:ns2="4754fb44-5402-4ac7-8c13-101c83d570b3" xmlns:ns3="792813d3-0c35-4822-bb5f-acd9072808d5" targetNamespace="http://schemas.microsoft.com/office/2006/metadata/properties" ma:root="true" ma:fieldsID="7a1c435c9f361aca5113edcbdc77df5e" ns2:_="" ns3:_="">
    <xsd:import namespace="4754fb44-5402-4ac7-8c13-101c83d570b3"/>
    <xsd:import namespace="792813d3-0c35-4822-bb5f-acd9072808d5"/>
    <xsd:element name="properties">
      <xsd:complexType>
        <xsd:sequence>
          <xsd:element name="documentManagement">
            <xsd:complexType>
              <xsd:all>
                <xsd:element ref="ns2:MediaServiceMetadata" minOccurs="0"/>
                <xsd:element ref="ns2:MediaServiceFastMetadata" minOccurs="0"/>
                <xsd:element ref="ns2:Comment"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Location" minOccurs="0"/>
                <xsd:element ref="ns2:MediaLengthInSeconds" minOccurs="0"/>
                <xsd:element ref="ns2:MediaServiceSearchPropertie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4fb44-5402-4ac7-8c13-101c83d570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omment" ma:index="10" nillable="true" ma:displayName="Comment" ma:format="Dropdown" ma:internalName="Comment">
      <xsd:simpleType>
        <xsd:restriction base="dms:Note">
          <xsd:maxLength value="255"/>
        </xsd:restrictio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ate" ma:index="24"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813d3-0c35-4822-bb5f-acd9072808d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6cb63e9-f0be-42a3-86d0-fd42cf37ee3f}" ma:internalName="TaxCatchAll" ma:showField="CatchAllData" ma:web="792813d3-0c35-4822-bb5f-acd9072808d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1C99ED-8097-42AE-8D17-FD5956B6554A}">
  <ds:schemaRefs>
    <ds:schemaRef ds:uri="http://schemas.microsoft.com/sharepoint/v3/contenttype/forms"/>
  </ds:schemaRefs>
</ds:datastoreItem>
</file>

<file path=customXml/itemProps2.xml><?xml version="1.0" encoding="utf-8"?>
<ds:datastoreItem xmlns:ds="http://schemas.openxmlformats.org/officeDocument/2006/customXml" ds:itemID="{18CFE8A3-D1BA-4E1B-913B-A4EFEFC7CF88}">
  <ds:schemaRefs>
    <ds:schemaRef ds:uri="4754fb44-5402-4ac7-8c13-101c83d570b3"/>
    <ds:schemaRef ds:uri="792813d3-0c35-4822-bb5f-acd9072808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FDB7974-C3A1-4477-BD36-6CFA916022D1}">
  <ds:schemaRefs>
    <ds:schemaRef ds:uri="4754fb44-5402-4ac7-8c13-101c83d570b3"/>
    <ds:schemaRef ds:uri="792813d3-0c35-4822-bb5f-acd9072808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1605</Words>
  <Application>Microsoft Office PowerPoint</Application>
  <PresentationFormat>On-screen Show (4:3)</PresentationFormat>
  <Paragraphs>452</Paragraphs>
  <Slides>19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Aptos</vt:lpstr>
      <vt:lpstr>Arial</vt:lpstr>
      <vt:lpstr>Calibri</vt:lpstr>
      <vt:lpstr>Calibri Light</vt:lpstr>
      <vt:lpstr>Segoe UI</vt:lpstr>
      <vt:lpstr>Verdana</vt:lpstr>
      <vt:lpstr>Wingdings</vt:lpstr>
      <vt:lpstr>Shelter Cluster Powerpoint Template V 1 0 - MYN</vt:lpstr>
      <vt:lpstr>Custom Design</vt:lpstr>
      <vt:lpstr>Donetsk Shelter Cluster Meeting</vt:lpstr>
      <vt:lpstr>Make your presence known/ Я тут був(була)</vt:lpstr>
      <vt:lpstr>Agenda/Порядок денний</vt:lpstr>
      <vt:lpstr>Solid Fuel Monitoring</vt:lpstr>
      <vt:lpstr>Solid Fuel Distribution Progress Прогрес дистрибуції твердого палива</vt:lpstr>
      <vt:lpstr>Solid Fuel Distribution Progress Прогрес дистрибуції твердого палива</vt:lpstr>
      <vt:lpstr>Other Winter Activities/ Інші активності щодо підготовки до зими</vt:lpstr>
      <vt:lpstr>PDM</vt:lpstr>
      <vt:lpstr>Activity Matrix 2025 Матриця видів діяльності 2025</vt:lpstr>
      <vt:lpstr>Activity Matrix 2025 Матриця видів діяльності 2025</vt:lpstr>
      <vt:lpstr>Summary of activities in 2024 Підсумки діяльності 2024</vt:lpstr>
      <vt:lpstr>Non-compliance of data added to SIDAR Невідповідність даних доданих до SIDAR</vt:lpstr>
      <vt:lpstr>Non-compliance of data added to SIDAR Невідповідність даних доданих до SIDAR</vt:lpstr>
      <vt:lpstr>Humanitarian Non-Structural Repairs vs Heavy Repairs Відмінності між ремонтами I-ї та ІІ-ї категорії</vt:lpstr>
      <vt:lpstr>Humanitarian Non-Structural Repairs vs Heavy Repairs Відмінності між ремонтами I-ї та ІІ-ї категорії</vt:lpstr>
      <vt:lpstr>ESK Response</vt:lpstr>
      <vt:lpstr>Stock Mapping</vt:lpstr>
      <vt:lpstr>Operational Coordination ESK Rotation Mechanism?</vt:lpstr>
      <vt:lpstr>Useful links/Корисні посилання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Wynveen</dc:creator>
  <cp:lastModifiedBy>Valeria Panina</cp:lastModifiedBy>
  <cp:revision>1</cp:revision>
  <dcterms:modified xsi:type="dcterms:W3CDTF">2025-03-26T14:58:30Z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0x01010023C16D68AE530649AD04F160AE81F5D8</vt:lpwstr>
  </property>
  <property fmtid="{D5CDD505-2E9C-101B-9397-08002B2CF9AE}" pid="3" name="MediaServiceImageTags">
    <vt:lpwstr/>
  </property>
</Properties>
</file>