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71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0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5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8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7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3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4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6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9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3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E7DE3-01DD-40F5-A766-EB3CC46A298A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E08E6-7E34-410C-90BB-76F9F5A08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8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7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5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20" y="0"/>
            <a:ext cx="8936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17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6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8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2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84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3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7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4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1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</dc:creator>
  <cp:lastModifiedBy>Guest</cp:lastModifiedBy>
  <cp:revision>5</cp:revision>
  <dcterms:created xsi:type="dcterms:W3CDTF">2017-07-18T17:26:14Z</dcterms:created>
  <dcterms:modified xsi:type="dcterms:W3CDTF">2017-07-18T18:07:20Z</dcterms:modified>
</cp:coreProperties>
</file>