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7" r:id="rId7"/>
    <p:sldId id="268" r:id="rId8"/>
    <p:sldId id="262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3"/>
    <p:restoredTop sz="94682"/>
  </p:normalViewPr>
  <p:slideViewPr>
    <p:cSldViewPr snapToGrid="0" snapToObjects="1">
      <p:cViewPr varScale="1">
        <p:scale>
          <a:sx n="73" d="100"/>
          <a:sy n="73" d="100"/>
        </p:scale>
        <p:origin x="739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07B5EB-9837-1C4E-9230-5513F8A18E71}" type="doc">
      <dgm:prSet loTypeId="urn:microsoft.com/office/officeart/2008/layout/VerticalCurvedList" loCatId="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69B5421-D146-154A-B235-2C01CF3D652F}">
      <dgm:prSet phldrT="[Text]" custT="1"/>
      <dgm:spPr/>
      <dgm:t>
        <a:bodyPr/>
        <a:lstStyle/>
        <a:p>
          <a:r>
            <a:rPr lang="en-ID" sz="1800" b="1" i="0" dirty="0" err="1">
              <a:solidFill>
                <a:schemeClr val="tx1"/>
              </a:solidFill>
            </a:rPr>
            <a:t>Mempersiapkan</a:t>
          </a:r>
          <a:r>
            <a:rPr lang="en-ID" sz="1800" b="1" i="0" dirty="0">
              <a:solidFill>
                <a:schemeClr val="tx1"/>
              </a:solidFill>
            </a:rPr>
            <a:t> disaster kit (masker </a:t>
          </a:r>
          <a:r>
            <a:rPr lang="en-ID" sz="1800" b="1" i="0" dirty="0" err="1">
              <a:solidFill>
                <a:schemeClr val="tx1"/>
              </a:solidFill>
            </a:rPr>
            <a:t>cadangan</a:t>
          </a:r>
          <a:r>
            <a:rPr lang="en-ID" sz="1800" b="1" i="0" dirty="0">
              <a:solidFill>
                <a:schemeClr val="tx1"/>
              </a:solidFill>
            </a:rPr>
            <a:t>, </a:t>
          </a:r>
          <a:r>
            <a:rPr lang="en-ID" sz="1800" b="1" i="1" dirty="0">
              <a:solidFill>
                <a:schemeClr val="tx1"/>
              </a:solidFill>
            </a:rPr>
            <a:t>hand sanitizer</a:t>
          </a:r>
          <a:r>
            <a:rPr lang="en-ID" sz="1800" b="1" i="0" dirty="0">
              <a:solidFill>
                <a:schemeClr val="tx1"/>
              </a:solidFill>
            </a:rPr>
            <a:t>, </a:t>
          </a:r>
          <a:r>
            <a:rPr lang="en-ID" sz="1800" b="1" i="0" dirty="0" err="1">
              <a:solidFill>
                <a:schemeClr val="tx1"/>
              </a:solidFill>
            </a:rPr>
            <a:t>alat</a:t>
          </a:r>
          <a:r>
            <a:rPr lang="en-ID" sz="1800" b="1" i="0" dirty="0">
              <a:solidFill>
                <a:schemeClr val="tx1"/>
              </a:solidFill>
            </a:rPr>
            <a:t> mandi, </a:t>
          </a:r>
          <a:r>
            <a:rPr lang="en-ID" sz="1800" b="1" i="0" dirty="0" err="1">
              <a:solidFill>
                <a:schemeClr val="tx1"/>
              </a:solidFill>
            </a:rPr>
            <a:t>dan</a:t>
          </a:r>
          <a:r>
            <a:rPr lang="en-ID" sz="1800" b="1" i="0" dirty="0">
              <a:solidFill>
                <a:schemeClr val="tx1"/>
              </a:solidFill>
            </a:rPr>
            <a:t> </a:t>
          </a:r>
          <a:r>
            <a:rPr lang="en-ID" sz="1800" b="1" i="0" dirty="0" err="1">
              <a:solidFill>
                <a:schemeClr val="tx1"/>
              </a:solidFill>
            </a:rPr>
            <a:t>perlengkapan</a:t>
          </a:r>
          <a:r>
            <a:rPr lang="en-ID" sz="1800" b="1" i="0" dirty="0">
              <a:solidFill>
                <a:schemeClr val="tx1"/>
              </a:solidFill>
            </a:rPr>
            <a:t> </a:t>
          </a:r>
          <a:r>
            <a:rPr lang="en-ID" sz="1800" b="1" i="0" dirty="0" err="1">
              <a:solidFill>
                <a:schemeClr val="tx1"/>
              </a:solidFill>
            </a:rPr>
            <a:t>siaga</a:t>
          </a:r>
          <a:r>
            <a:rPr lang="en-ID" sz="1800" b="1" i="0" dirty="0">
              <a:solidFill>
                <a:schemeClr val="tx1"/>
              </a:solidFill>
            </a:rPr>
            <a:t> </a:t>
          </a:r>
          <a:r>
            <a:rPr lang="en-ID" sz="1800" b="1" i="0" dirty="0" err="1">
              <a:solidFill>
                <a:schemeClr val="tx1"/>
              </a:solidFill>
            </a:rPr>
            <a:t>lainnya</a:t>
          </a:r>
          <a:r>
            <a:rPr lang="en-ID" sz="1800" b="1" i="0" dirty="0">
              <a:solidFill>
                <a:schemeClr val="tx1"/>
              </a:solidFill>
            </a:rPr>
            <a:t>)</a:t>
          </a:r>
          <a:endParaRPr lang="en-US" sz="1800" b="1" dirty="0">
            <a:solidFill>
              <a:schemeClr val="tx1"/>
            </a:solidFill>
          </a:endParaRPr>
        </a:p>
      </dgm:t>
    </dgm:pt>
    <dgm:pt modelId="{586BB5C2-C1FF-A944-8158-76C8222E7390}" type="parTrans" cxnId="{761C32A5-1C6C-4D4A-91E9-6080EA381423}">
      <dgm:prSet/>
      <dgm:spPr/>
      <dgm:t>
        <a:bodyPr/>
        <a:lstStyle/>
        <a:p>
          <a:endParaRPr lang="en-US" sz="1800" b="1">
            <a:solidFill>
              <a:schemeClr val="tx1"/>
            </a:solidFill>
          </a:endParaRPr>
        </a:p>
      </dgm:t>
    </dgm:pt>
    <dgm:pt modelId="{6E8B4A19-F447-984F-8244-CC3AE843C29F}" type="sibTrans" cxnId="{761C32A5-1C6C-4D4A-91E9-6080EA381423}">
      <dgm:prSet/>
      <dgm:spPr/>
      <dgm:t>
        <a:bodyPr/>
        <a:lstStyle/>
        <a:p>
          <a:endParaRPr lang="en-US" sz="1800" b="1">
            <a:solidFill>
              <a:schemeClr val="tx1"/>
            </a:solidFill>
          </a:endParaRPr>
        </a:p>
      </dgm:t>
    </dgm:pt>
    <dgm:pt modelId="{64B48659-20A2-404B-BC96-7991BD97B307}">
      <dgm:prSet phldrT="[Text]" custT="1"/>
      <dgm:spPr/>
      <dgm:t>
        <a:bodyPr/>
        <a:lstStyle/>
        <a:p>
          <a:r>
            <a:rPr lang="en-ID" sz="1800" b="1" i="0" dirty="0" err="1">
              <a:solidFill>
                <a:schemeClr val="tx1"/>
              </a:solidFill>
            </a:rPr>
            <a:t>Sering</a:t>
          </a:r>
          <a:r>
            <a:rPr lang="en-ID" sz="1800" b="1" i="0" dirty="0">
              <a:solidFill>
                <a:schemeClr val="tx1"/>
              </a:solidFill>
            </a:rPr>
            <a:t> </a:t>
          </a:r>
          <a:r>
            <a:rPr lang="en-ID" sz="1800" b="1" i="0" dirty="0" err="1">
              <a:solidFill>
                <a:schemeClr val="tx1"/>
              </a:solidFill>
            </a:rPr>
            <a:t>mencari</a:t>
          </a:r>
          <a:r>
            <a:rPr lang="en-ID" sz="1800" b="1" i="0" dirty="0">
              <a:solidFill>
                <a:schemeClr val="tx1"/>
              </a:solidFill>
            </a:rPr>
            <a:t> </a:t>
          </a:r>
          <a:r>
            <a:rPr lang="en-ID" sz="1800" b="1" i="0" dirty="0" err="1">
              <a:solidFill>
                <a:schemeClr val="tx1"/>
              </a:solidFill>
            </a:rPr>
            <a:t>tahu</a:t>
          </a:r>
          <a:r>
            <a:rPr lang="en-ID" sz="1800" b="1" i="0" dirty="0">
              <a:solidFill>
                <a:schemeClr val="tx1"/>
              </a:solidFill>
            </a:rPr>
            <a:t> </a:t>
          </a:r>
          <a:r>
            <a:rPr lang="en-ID" sz="1800" b="1" i="0" dirty="0" err="1">
              <a:solidFill>
                <a:schemeClr val="tx1"/>
              </a:solidFill>
            </a:rPr>
            <a:t>tentang</a:t>
          </a:r>
          <a:r>
            <a:rPr lang="en-ID" sz="1800" b="1" i="0" dirty="0">
              <a:solidFill>
                <a:schemeClr val="tx1"/>
              </a:solidFill>
            </a:rPr>
            <a:t> </a:t>
          </a:r>
          <a:r>
            <a:rPr lang="en-ID" sz="1800" b="1" i="0" dirty="0" err="1">
              <a:solidFill>
                <a:schemeClr val="tx1"/>
              </a:solidFill>
            </a:rPr>
            <a:t>potensi</a:t>
          </a:r>
          <a:r>
            <a:rPr lang="en-ID" sz="1800" b="1" i="0" dirty="0">
              <a:solidFill>
                <a:schemeClr val="tx1"/>
              </a:solidFill>
            </a:rPr>
            <a:t> </a:t>
          </a:r>
          <a:r>
            <a:rPr lang="en-ID" sz="1800" b="1" i="0" dirty="0" err="1">
              <a:solidFill>
                <a:schemeClr val="tx1"/>
              </a:solidFill>
            </a:rPr>
            <a:t>bencana</a:t>
          </a:r>
          <a:r>
            <a:rPr lang="en-ID" sz="1800" b="1" i="0" dirty="0">
              <a:solidFill>
                <a:schemeClr val="tx1"/>
              </a:solidFill>
            </a:rPr>
            <a:t> di </a:t>
          </a:r>
          <a:r>
            <a:rPr lang="en-ID" sz="1800" b="1" i="0" dirty="0" err="1">
              <a:solidFill>
                <a:schemeClr val="tx1"/>
              </a:solidFill>
            </a:rPr>
            <a:t>lingkungan</a:t>
          </a:r>
          <a:r>
            <a:rPr lang="en-ID" sz="1800" b="1" i="0" dirty="0">
              <a:solidFill>
                <a:schemeClr val="tx1"/>
              </a:solidFill>
            </a:rPr>
            <a:t> </a:t>
          </a:r>
          <a:r>
            <a:rPr lang="en-ID" sz="1800" b="1" i="0" dirty="0" err="1">
              <a:solidFill>
                <a:schemeClr val="tx1"/>
              </a:solidFill>
            </a:rPr>
            <a:t>sekitar</a:t>
          </a:r>
          <a:r>
            <a:rPr lang="en-ID" sz="1800" b="1" i="0" dirty="0">
              <a:solidFill>
                <a:schemeClr val="tx1"/>
              </a:solidFill>
            </a:rPr>
            <a:t> (</a:t>
          </a:r>
          <a:r>
            <a:rPr lang="en-ID" sz="1800" b="1" i="1" dirty="0" err="1">
              <a:solidFill>
                <a:schemeClr val="tx1"/>
              </a:solidFill>
            </a:rPr>
            <a:t>Aplikasi</a:t>
          </a:r>
          <a:r>
            <a:rPr lang="en-ID" sz="1800" b="1" i="1" dirty="0">
              <a:solidFill>
                <a:schemeClr val="tx1"/>
              </a:solidFill>
            </a:rPr>
            <a:t>: </a:t>
          </a:r>
          <a:r>
            <a:rPr lang="en-ID" sz="1800" b="1" i="1" dirty="0" err="1">
              <a:solidFill>
                <a:schemeClr val="tx1"/>
              </a:solidFill>
            </a:rPr>
            <a:t>InaRisk</a:t>
          </a:r>
          <a:r>
            <a:rPr lang="en-ID" sz="1800" b="1" i="1" dirty="0">
              <a:solidFill>
                <a:schemeClr val="tx1"/>
              </a:solidFill>
            </a:rPr>
            <a:t> Personal</a:t>
          </a:r>
          <a:r>
            <a:rPr lang="en-ID" sz="1800" b="1" i="0" dirty="0">
              <a:solidFill>
                <a:schemeClr val="tx1"/>
              </a:solidFill>
            </a:rPr>
            <a:t>)</a:t>
          </a:r>
          <a:endParaRPr lang="en-US" sz="1800" b="1" dirty="0">
            <a:solidFill>
              <a:schemeClr val="tx1"/>
            </a:solidFill>
          </a:endParaRPr>
        </a:p>
      </dgm:t>
    </dgm:pt>
    <dgm:pt modelId="{268C124C-CB00-AD4C-B8F7-21B6865F7EBF}" type="parTrans" cxnId="{891D8BA7-CA8C-F34F-895A-7140DCB5720E}">
      <dgm:prSet/>
      <dgm:spPr/>
      <dgm:t>
        <a:bodyPr/>
        <a:lstStyle/>
        <a:p>
          <a:endParaRPr lang="en-US" sz="1800" b="1">
            <a:solidFill>
              <a:schemeClr val="tx1"/>
            </a:solidFill>
          </a:endParaRPr>
        </a:p>
      </dgm:t>
    </dgm:pt>
    <dgm:pt modelId="{3EB74210-BF61-004F-972A-493AEE047107}" type="sibTrans" cxnId="{891D8BA7-CA8C-F34F-895A-7140DCB5720E}">
      <dgm:prSet/>
      <dgm:spPr/>
      <dgm:t>
        <a:bodyPr/>
        <a:lstStyle/>
        <a:p>
          <a:endParaRPr lang="en-US" sz="1800" b="1">
            <a:solidFill>
              <a:schemeClr val="tx1"/>
            </a:solidFill>
          </a:endParaRPr>
        </a:p>
      </dgm:t>
    </dgm:pt>
    <dgm:pt modelId="{435F3EE2-051D-3D44-9516-0CBF63057C5F}">
      <dgm:prSet phldrT="[Text]" custT="1"/>
      <dgm:spPr/>
      <dgm:t>
        <a:bodyPr/>
        <a:lstStyle/>
        <a:p>
          <a:r>
            <a:rPr lang="en-ID" sz="1800" b="1" i="0" dirty="0" err="1">
              <a:solidFill>
                <a:schemeClr val="tx1"/>
              </a:solidFill>
            </a:rPr>
            <a:t>Melakukan</a:t>
          </a:r>
          <a:r>
            <a:rPr lang="en-ID" sz="1800" b="1" i="0" dirty="0">
              <a:solidFill>
                <a:schemeClr val="tx1"/>
              </a:solidFill>
            </a:rPr>
            <a:t> </a:t>
          </a:r>
          <a:r>
            <a:rPr lang="en-ID" sz="1800" b="1" i="1" dirty="0">
              <a:solidFill>
                <a:schemeClr val="tx1"/>
              </a:solidFill>
            </a:rPr>
            <a:t>planning</a:t>
          </a:r>
          <a:r>
            <a:rPr lang="en-ID" sz="1800" b="1" i="0" dirty="0">
              <a:solidFill>
                <a:schemeClr val="tx1"/>
              </a:solidFill>
            </a:rPr>
            <a:t> </a:t>
          </a:r>
          <a:r>
            <a:rPr lang="en-ID" sz="1800" b="1" i="0" dirty="0" err="1">
              <a:solidFill>
                <a:schemeClr val="tx1"/>
              </a:solidFill>
            </a:rPr>
            <a:t>evakuasi</a:t>
          </a:r>
          <a:endParaRPr lang="en-US" sz="1800" b="1" dirty="0">
            <a:solidFill>
              <a:schemeClr val="tx1"/>
            </a:solidFill>
          </a:endParaRPr>
        </a:p>
      </dgm:t>
    </dgm:pt>
    <dgm:pt modelId="{E902A9BA-D275-1B42-9717-F6F5626F0374}" type="parTrans" cxnId="{8915C71E-CA3D-CF4B-AC77-E2708EF0E766}">
      <dgm:prSet/>
      <dgm:spPr/>
      <dgm:t>
        <a:bodyPr/>
        <a:lstStyle/>
        <a:p>
          <a:endParaRPr lang="en-US" sz="1800" b="1">
            <a:solidFill>
              <a:schemeClr val="tx1"/>
            </a:solidFill>
          </a:endParaRPr>
        </a:p>
      </dgm:t>
    </dgm:pt>
    <dgm:pt modelId="{92CAE1E1-3185-BB43-BD19-3C6F48E08C75}" type="sibTrans" cxnId="{8915C71E-CA3D-CF4B-AC77-E2708EF0E766}">
      <dgm:prSet/>
      <dgm:spPr/>
      <dgm:t>
        <a:bodyPr/>
        <a:lstStyle/>
        <a:p>
          <a:endParaRPr lang="en-US" sz="1800" b="1">
            <a:solidFill>
              <a:schemeClr val="tx1"/>
            </a:solidFill>
          </a:endParaRPr>
        </a:p>
      </dgm:t>
    </dgm:pt>
    <dgm:pt modelId="{852DEF21-3FA7-624B-8C13-8DDE4682B0B2}">
      <dgm:prSet phldrT="[Text]" custT="1"/>
      <dgm:spPr/>
      <dgm:t>
        <a:bodyPr/>
        <a:lstStyle/>
        <a:p>
          <a:r>
            <a:rPr lang="en-ID" sz="1800" b="1" i="0" dirty="0" err="1">
              <a:solidFill>
                <a:schemeClr val="tx1"/>
              </a:solidFill>
            </a:rPr>
            <a:t>Selalu</a:t>
          </a:r>
          <a:r>
            <a:rPr lang="en-ID" sz="1800" b="1" i="0" dirty="0">
              <a:solidFill>
                <a:schemeClr val="tx1"/>
              </a:solidFill>
            </a:rPr>
            <a:t> </a:t>
          </a:r>
          <a:r>
            <a:rPr lang="en-ID" sz="1800" b="1" i="0" dirty="0" err="1">
              <a:solidFill>
                <a:schemeClr val="tx1"/>
              </a:solidFill>
            </a:rPr>
            <a:t>patuhi</a:t>
          </a:r>
          <a:r>
            <a:rPr lang="en-ID" sz="1800" b="1" i="0" dirty="0">
              <a:solidFill>
                <a:schemeClr val="tx1"/>
              </a:solidFill>
            </a:rPr>
            <a:t> </a:t>
          </a:r>
          <a:r>
            <a:rPr lang="en-ID" sz="1800" b="1" i="0" dirty="0" err="1">
              <a:solidFill>
                <a:schemeClr val="tx1"/>
              </a:solidFill>
            </a:rPr>
            <a:t>aturan</a:t>
          </a:r>
          <a:r>
            <a:rPr lang="en-ID" sz="1800" b="1" i="0" dirty="0">
              <a:solidFill>
                <a:schemeClr val="tx1"/>
              </a:solidFill>
            </a:rPr>
            <a:t> </a:t>
          </a:r>
          <a:r>
            <a:rPr lang="en-ID" sz="1800" b="1" i="1" dirty="0">
              <a:solidFill>
                <a:schemeClr val="tx1"/>
              </a:solidFill>
            </a:rPr>
            <a:t>social distancing</a:t>
          </a:r>
          <a:endParaRPr lang="en-US" sz="1800" b="1" i="1" dirty="0">
            <a:solidFill>
              <a:schemeClr val="tx1"/>
            </a:solidFill>
          </a:endParaRPr>
        </a:p>
      </dgm:t>
    </dgm:pt>
    <dgm:pt modelId="{393E1BF2-E01B-134B-9309-EB95E51BDC7E}" type="parTrans" cxnId="{140A9575-A4D8-1D42-9C9C-EA83FD6CD2AB}">
      <dgm:prSet/>
      <dgm:spPr/>
      <dgm:t>
        <a:bodyPr/>
        <a:lstStyle/>
        <a:p>
          <a:endParaRPr lang="en-US" sz="1800" b="1">
            <a:solidFill>
              <a:schemeClr val="tx1"/>
            </a:solidFill>
          </a:endParaRPr>
        </a:p>
      </dgm:t>
    </dgm:pt>
    <dgm:pt modelId="{7F9BD5E5-018C-874D-BAB2-947E12DE2DD9}" type="sibTrans" cxnId="{140A9575-A4D8-1D42-9C9C-EA83FD6CD2AB}">
      <dgm:prSet/>
      <dgm:spPr/>
      <dgm:t>
        <a:bodyPr/>
        <a:lstStyle/>
        <a:p>
          <a:endParaRPr lang="en-US" sz="1800" b="1">
            <a:solidFill>
              <a:schemeClr val="tx1"/>
            </a:solidFill>
          </a:endParaRPr>
        </a:p>
      </dgm:t>
    </dgm:pt>
    <dgm:pt modelId="{AD5CCFD3-4833-C242-A528-35E89DA799D7}">
      <dgm:prSet phldrT="[Text]" custT="1"/>
      <dgm:spPr/>
      <dgm:t>
        <a:bodyPr/>
        <a:lstStyle/>
        <a:p>
          <a:r>
            <a:rPr lang="en-ID" sz="1800" b="1" i="0" dirty="0" err="1">
              <a:solidFill>
                <a:schemeClr val="tx1"/>
              </a:solidFill>
            </a:rPr>
            <a:t>Selalu</a:t>
          </a:r>
          <a:r>
            <a:rPr lang="en-ID" sz="1800" b="1" i="0" dirty="0">
              <a:solidFill>
                <a:schemeClr val="tx1"/>
              </a:solidFill>
            </a:rPr>
            <a:t> </a:t>
          </a:r>
          <a:r>
            <a:rPr lang="en-ID" sz="1800" b="1" i="0" dirty="0" err="1">
              <a:solidFill>
                <a:schemeClr val="tx1"/>
              </a:solidFill>
            </a:rPr>
            <a:t>jaga</a:t>
          </a:r>
          <a:r>
            <a:rPr lang="en-ID" sz="1800" b="1" i="0" dirty="0">
              <a:solidFill>
                <a:schemeClr val="tx1"/>
              </a:solidFill>
            </a:rPr>
            <a:t> </a:t>
          </a:r>
          <a:r>
            <a:rPr lang="en-ID" sz="1800" b="1" i="0" dirty="0" err="1">
              <a:solidFill>
                <a:schemeClr val="tx1"/>
              </a:solidFill>
            </a:rPr>
            <a:t>kesehatan</a:t>
          </a:r>
          <a:r>
            <a:rPr lang="en-ID" sz="1800" b="1" i="0" dirty="0">
              <a:solidFill>
                <a:schemeClr val="tx1"/>
              </a:solidFill>
            </a:rPr>
            <a:t> </a:t>
          </a:r>
          <a:r>
            <a:rPr lang="en-ID" sz="1800" b="1" i="0" dirty="0" err="1">
              <a:solidFill>
                <a:schemeClr val="tx1"/>
              </a:solidFill>
            </a:rPr>
            <a:t>ketika</a:t>
          </a:r>
          <a:r>
            <a:rPr lang="en-ID" sz="1800" b="1" i="0" dirty="0">
              <a:solidFill>
                <a:schemeClr val="tx1"/>
              </a:solidFill>
            </a:rPr>
            <a:t> di </a:t>
          </a:r>
          <a:r>
            <a:rPr lang="en-ID" sz="1800" b="1" i="0" dirty="0" err="1">
              <a:solidFill>
                <a:schemeClr val="tx1"/>
              </a:solidFill>
            </a:rPr>
            <a:t>rumah</a:t>
          </a:r>
          <a:endParaRPr lang="en-US" sz="1800" b="1" i="1" dirty="0">
            <a:solidFill>
              <a:schemeClr val="tx1"/>
            </a:solidFill>
          </a:endParaRPr>
        </a:p>
      </dgm:t>
    </dgm:pt>
    <dgm:pt modelId="{CA7EBA51-305F-E844-BC7C-D21E8C832C31}" type="parTrans" cxnId="{AD227D6D-573D-1042-844B-A632CF67FB01}">
      <dgm:prSet/>
      <dgm:spPr/>
      <dgm:t>
        <a:bodyPr/>
        <a:lstStyle/>
        <a:p>
          <a:endParaRPr lang="en-US" sz="1800" b="1">
            <a:solidFill>
              <a:schemeClr val="tx1"/>
            </a:solidFill>
          </a:endParaRPr>
        </a:p>
      </dgm:t>
    </dgm:pt>
    <dgm:pt modelId="{5C3E2867-6B7F-4145-900D-33FF97E7D419}" type="sibTrans" cxnId="{AD227D6D-573D-1042-844B-A632CF67FB01}">
      <dgm:prSet/>
      <dgm:spPr/>
      <dgm:t>
        <a:bodyPr/>
        <a:lstStyle/>
        <a:p>
          <a:endParaRPr lang="en-US" sz="1800" b="1">
            <a:solidFill>
              <a:schemeClr val="tx1"/>
            </a:solidFill>
          </a:endParaRPr>
        </a:p>
      </dgm:t>
    </dgm:pt>
    <dgm:pt modelId="{280E2BDB-89A4-1F48-8E62-2A1300E3A5BA}">
      <dgm:prSet phldrT="[Text]" custT="1"/>
      <dgm:spPr/>
      <dgm:t>
        <a:bodyPr/>
        <a:lstStyle/>
        <a:p>
          <a:r>
            <a:rPr lang="en-ID" sz="1800" b="1" i="0" dirty="0" err="1">
              <a:solidFill>
                <a:schemeClr val="tx1"/>
              </a:solidFill>
            </a:rPr>
            <a:t>Pantau</a:t>
          </a:r>
          <a:r>
            <a:rPr lang="en-ID" sz="1800" b="1" i="0" dirty="0">
              <a:solidFill>
                <a:schemeClr val="tx1"/>
              </a:solidFill>
            </a:rPr>
            <a:t> media </a:t>
          </a:r>
          <a:r>
            <a:rPr lang="en-ID" sz="1800" b="1" i="0" dirty="0" err="1">
              <a:solidFill>
                <a:schemeClr val="tx1"/>
              </a:solidFill>
            </a:rPr>
            <a:t>sosial</a:t>
          </a:r>
          <a:r>
            <a:rPr lang="en-ID" sz="1800" b="1" i="0" dirty="0">
              <a:solidFill>
                <a:schemeClr val="tx1"/>
              </a:solidFill>
            </a:rPr>
            <a:t> </a:t>
          </a:r>
          <a:r>
            <a:rPr lang="en-ID" sz="1800" b="1" i="0" dirty="0" err="1">
              <a:solidFill>
                <a:schemeClr val="tx1"/>
              </a:solidFill>
            </a:rPr>
            <a:t>resmi</a:t>
          </a:r>
          <a:r>
            <a:rPr lang="en-ID" sz="1800" b="1" i="0" dirty="0">
              <a:solidFill>
                <a:schemeClr val="tx1"/>
              </a:solidFill>
            </a:rPr>
            <a:t> </a:t>
          </a:r>
          <a:r>
            <a:rPr lang="en-ID" sz="1800" b="1" i="0" dirty="0" err="1">
              <a:solidFill>
                <a:schemeClr val="tx1"/>
              </a:solidFill>
            </a:rPr>
            <a:t>pemerintah</a:t>
          </a:r>
          <a:r>
            <a:rPr lang="en-ID" sz="1800" b="1" i="0" dirty="0">
              <a:solidFill>
                <a:schemeClr val="tx1"/>
              </a:solidFill>
            </a:rPr>
            <a:t> </a:t>
          </a:r>
          <a:r>
            <a:rPr lang="en-ID" sz="1800" b="1" i="0" dirty="0" err="1">
              <a:solidFill>
                <a:schemeClr val="tx1"/>
              </a:solidFill>
            </a:rPr>
            <a:t>serta</a:t>
          </a:r>
          <a:r>
            <a:rPr lang="en-ID" sz="1800" b="1" i="0" dirty="0">
              <a:solidFill>
                <a:schemeClr val="tx1"/>
              </a:solidFill>
            </a:rPr>
            <a:t> </a:t>
          </a:r>
          <a:r>
            <a:rPr lang="en-ID" sz="1800" b="1" i="0" dirty="0" err="1">
              <a:solidFill>
                <a:schemeClr val="tx1"/>
              </a:solidFill>
            </a:rPr>
            <a:t>catat</a:t>
          </a:r>
          <a:r>
            <a:rPr lang="en-ID" sz="1800" b="1" i="0" dirty="0">
              <a:solidFill>
                <a:schemeClr val="tx1"/>
              </a:solidFill>
            </a:rPr>
            <a:t> </a:t>
          </a:r>
          <a:r>
            <a:rPr lang="en-ID" sz="1800" b="1" i="1" dirty="0">
              <a:solidFill>
                <a:schemeClr val="tx1"/>
              </a:solidFill>
            </a:rPr>
            <a:t>emergency number</a:t>
          </a:r>
          <a:endParaRPr lang="en-US" sz="1800" b="1" i="1" dirty="0">
            <a:solidFill>
              <a:schemeClr val="tx1"/>
            </a:solidFill>
          </a:endParaRPr>
        </a:p>
      </dgm:t>
    </dgm:pt>
    <dgm:pt modelId="{9F559DAC-B4E4-264A-9EC8-26897B186D90}" type="parTrans" cxnId="{F8F9723B-9530-BD44-86E0-C9F2376BBEE9}">
      <dgm:prSet/>
      <dgm:spPr/>
      <dgm:t>
        <a:bodyPr/>
        <a:lstStyle/>
        <a:p>
          <a:endParaRPr lang="en-US" sz="1800" b="1">
            <a:solidFill>
              <a:schemeClr val="tx1"/>
            </a:solidFill>
          </a:endParaRPr>
        </a:p>
      </dgm:t>
    </dgm:pt>
    <dgm:pt modelId="{0BC14DE8-7616-0C4B-A6C0-D680E0D7C276}" type="sibTrans" cxnId="{F8F9723B-9530-BD44-86E0-C9F2376BBEE9}">
      <dgm:prSet/>
      <dgm:spPr/>
      <dgm:t>
        <a:bodyPr/>
        <a:lstStyle/>
        <a:p>
          <a:endParaRPr lang="en-US" sz="1800" b="1">
            <a:solidFill>
              <a:schemeClr val="tx1"/>
            </a:solidFill>
          </a:endParaRPr>
        </a:p>
      </dgm:t>
    </dgm:pt>
    <dgm:pt modelId="{F1C4DED9-0C96-4142-BEBA-D3B427E4DD55}" type="pres">
      <dgm:prSet presAssocID="{A007B5EB-9837-1C4E-9230-5513F8A18E71}" presName="Name0" presStyleCnt="0">
        <dgm:presLayoutVars>
          <dgm:chMax val="7"/>
          <dgm:chPref val="7"/>
          <dgm:dir/>
        </dgm:presLayoutVars>
      </dgm:prSet>
      <dgm:spPr/>
    </dgm:pt>
    <dgm:pt modelId="{BD07D356-FF9D-3644-820F-DE86CB7C4DDB}" type="pres">
      <dgm:prSet presAssocID="{A007B5EB-9837-1C4E-9230-5513F8A18E71}" presName="Name1" presStyleCnt="0"/>
      <dgm:spPr/>
    </dgm:pt>
    <dgm:pt modelId="{04BF3AB5-E3FC-8942-BF90-DCCD1E594A25}" type="pres">
      <dgm:prSet presAssocID="{A007B5EB-9837-1C4E-9230-5513F8A18E71}" presName="cycle" presStyleCnt="0"/>
      <dgm:spPr/>
    </dgm:pt>
    <dgm:pt modelId="{6C02CEB0-3288-5F41-9A6B-07A2345E1521}" type="pres">
      <dgm:prSet presAssocID="{A007B5EB-9837-1C4E-9230-5513F8A18E71}" presName="srcNode" presStyleLbl="node1" presStyleIdx="0" presStyleCnt="6"/>
      <dgm:spPr/>
    </dgm:pt>
    <dgm:pt modelId="{471F4D44-B107-6746-98CF-904F61EE6575}" type="pres">
      <dgm:prSet presAssocID="{A007B5EB-9837-1C4E-9230-5513F8A18E71}" presName="conn" presStyleLbl="parChTrans1D2" presStyleIdx="0" presStyleCnt="1"/>
      <dgm:spPr/>
    </dgm:pt>
    <dgm:pt modelId="{22E1EE76-934B-6547-B288-62B5A5D64140}" type="pres">
      <dgm:prSet presAssocID="{A007B5EB-9837-1C4E-9230-5513F8A18E71}" presName="extraNode" presStyleLbl="node1" presStyleIdx="0" presStyleCnt="6"/>
      <dgm:spPr/>
    </dgm:pt>
    <dgm:pt modelId="{853AFFF2-D50C-3941-9274-C7D6D5AA8221}" type="pres">
      <dgm:prSet presAssocID="{A007B5EB-9837-1C4E-9230-5513F8A18E71}" presName="dstNode" presStyleLbl="node1" presStyleIdx="0" presStyleCnt="6"/>
      <dgm:spPr/>
    </dgm:pt>
    <dgm:pt modelId="{47C03C21-66AF-0049-8AE7-1C0916D7E397}" type="pres">
      <dgm:prSet presAssocID="{469B5421-D146-154A-B235-2C01CF3D652F}" presName="text_1" presStyleLbl="node1" presStyleIdx="0" presStyleCnt="6">
        <dgm:presLayoutVars>
          <dgm:bulletEnabled val="1"/>
        </dgm:presLayoutVars>
      </dgm:prSet>
      <dgm:spPr/>
    </dgm:pt>
    <dgm:pt modelId="{631BBE07-D9BA-B841-8740-FDC1BD904F78}" type="pres">
      <dgm:prSet presAssocID="{469B5421-D146-154A-B235-2C01CF3D652F}" presName="accent_1" presStyleCnt="0"/>
      <dgm:spPr/>
    </dgm:pt>
    <dgm:pt modelId="{5CE0AB98-17FA-5641-8E54-EB62951586DE}" type="pres">
      <dgm:prSet presAssocID="{469B5421-D146-154A-B235-2C01CF3D652F}" presName="accentRepeatNode" presStyleLbl="solidFgAcc1" presStyleIdx="0" presStyleCnt="6"/>
      <dgm:spPr/>
    </dgm:pt>
    <dgm:pt modelId="{32CECA65-E95A-2949-984D-9E4F69848BAA}" type="pres">
      <dgm:prSet presAssocID="{64B48659-20A2-404B-BC96-7991BD97B307}" presName="text_2" presStyleLbl="node1" presStyleIdx="1" presStyleCnt="6">
        <dgm:presLayoutVars>
          <dgm:bulletEnabled val="1"/>
        </dgm:presLayoutVars>
      </dgm:prSet>
      <dgm:spPr/>
    </dgm:pt>
    <dgm:pt modelId="{8CC09A04-40DE-1244-B00C-16CB406CDC56}" type="pres">
      <dgm:prSet presAssocID="{64B48659-20A2-404B-BC96-7991BD97B307}" presName="accent_2" presStyleCnt="0"/>
      <dgm:spPr/>
    </dgm:pt>
    <dgm:pt modelId="{C544DFD3-FC53-1248-8755-06B32554DC85}" type="pres">
      <dgm:prSet presAssocID="{64B48659-20A2-404B-BC96-7991BD97B307}" presName="accentRepeatNode" presStyleLbl="solidFgAcc1" presStyleIdx="1" presStyleCnt="6"/>
      <dgm:spPr/>
    </dgm:pt>
    <dgm:pt modelId="{F4FA97EB-FBE0-104F-92B3-8E5027320E8E}" type="pres">
      <dgm:prSet presAssocID="{435F3EE2-051D-3D44-9516-0CBF63057C5F}" presName="text_3" presStyleLbl="node1" presStyleIdx="2" presStyleCnt="6">
        <dgm:presLayoutVars>
          <dgm:bulletEnabled val="1"/>
        </dgm:presLayoutVars>
      </dgm:prSet>
      <dgm:spPr/>
    </dgm:pt>
    <dgm:pt modelId="{DD54B3C6-0371-D94A-850E-877C35330883}" type="pres">
      <dgm:prSet presAssocID="{435F3EE2-051D-3D44-9516-0CBF63057C5F}" presName="accent_3" presStyleCnt="0"/>
      <dgm:spPr/>
    </dgm:pt>
    <dgm:pt modelId="{51F23A67-CC1E-A14F-9512-43BF7E0BC0D4}" type="pres">
      <dgm:prSet presAssocID="{435F3EE2-051D-3D44-9516-0CBF63057C5F}" presName="accentRepeatNode" presStyleLbl="solidFgAcc1" presStyleIdx="2" presStyleCnt="6"/>
      <dgm:spPr/>
    </dgm:pt>
    <dgm:pt modelId="{B9D2E030-7EB4-2942-8BCE-08A43B4E9C50}" type="pres">
      <dgm:prSet presAssocID="{852DEF21-3FA7-624B-8C13-8DDE4682B0B2}" presName="text_4" presStyleLbl="node1" presStyleIdx="3" presStyleCnt="6">
        <dgm:presLayoutVars>
          <dgm:bulletEnabled val="1"/>
        </dgm:presLayoutVars>
      </dgm:prSet>
      <dgm:spPr/>
    </dgm:pt>
    <dgm:pt modelId="{B18BCD79-3B0C-BF4F-98B1-370D42E09CC9}" type="pres">
      <dgm:prSet presAssocID="{852DEF21-3FA7-624B-8C13-8DDE4682B0B2}" presName="accent_4" presStyleCnt="0"/>
      <dgm:spPr/>
    </dgm:pt>
    <dgm:pt modelId="{569BC8BB-66EC-384B-88CC-65BA112D4BC8}" type="pres">
      <dgm:prSet presAssocID="{852DEF21-3FA7-624B-8C13-8DDE4682B0B2}" presName="accentRepeatNode" presStyleLbl="solidFgAcc1" presStyleIdx="3" presStyleCnt="6"/>
      <dgm:spPr/>
    </dgm:pt>
    <dgm:pt modelId="{868A1482-1612-2A4D-96A7-A0687DD61282}" type="pres">
      <dgm:prSet presAssocID="{AD5CCFD3-4833-C242-A528-35E89DA799D7}" presName="text_5" presStyleLbl="node1" presStyleIdx="4" presStyleCnt="6">
        <dgm:presLayoutVars>
          <dgm:bulletEnabled val="1"/>
        </dgm:presLayoutVars>
      </dgm:prSet>
      <dgm:spPr/>
    </dgm:pt>
    <dgm:pt modelId="{50D3A562-9BC9-8342-85DE-456F263CA651}" type="pres">
      <dgm:prSet presAssocID="{AD5CCFD3-4833-C242-A528-35E89DA799D7}" presName="accent_5" presStyleCnt="0"/>
      <dgm:spPr/>
    </dgm:pt>
    <dgm:pt modelId="{7466B365-B45C-3443-98CB-00435BA04FAD}" type="pres">
      <dgm:prSet presAssocID="{AD5CCFD3-4833-C242-A528-35E89DA799D7}" presName="accentRepeatNode" presStyleLbl="solidFgAcc1" presStyleIdx="4" presStyleCnt="6"/>
      <dgm:spPr/>
    </dgm:pt>
    <dgm:pt modelId="{4632F934-FDC0-F74A-8048-9909320CCF6C}" type="pres">
      <dgm:prSet presAssocID="{280E2BDB-89A4-1F48-8E62-2A1300E3A5BA}" presName="text_6" presStyleLbl="node1" presStyleIdx="5" presStyleCnt="6">
        <dgm:presLayoutVars>
          <dgm:bulletEnabled val="1"/>
        </dgm:presLayoutVars>
      </dgm:prSet>
      <dgm:spPr/>
    </dgm:pt>
    <dgm:pt modelId="{E4689E79-D27D-AE47-BA3C-A78EAEABB09B}" type="pres">
      <dgm:prSet presAssocID="{280E2BDB-89A4-1F48-8E62-2A1300E3A5BA}" presName="accent_6" presStyleCnt="0"/>
      <dgm:spPr/>
    </dgm:pt>
    <dgm:pt modelId="{EEB3F9BC-12A3-FB4A-8D6D-B508D7F04E80}" type="pres">
      <dgm:prSet presAssocID="{280E2BDB-89A4-1F48-8E62-2A1300E3A5BA}" presName="accentRepeatNode" presStyleLbl="solidFgAcc1" presStyleIdx="5" presStyleCnt="6"/>
      <dgm:spPr/>
    </dgm:pt>
  </dgm:ptLst>
  <dgm:cxnLst>
    <dgm:cxn modelId="{E46EAA04-D710-C141-BE6E-B96205FC9A82}" type="presOf" srcId="{A007B5EB-9837-1C4E-9230-5513F8A18E71}" destId="{F1C4DED9-0C96-4142-BEBA-D3B427E4DD55}" srcOrd="0" destOrd="0" presId="urn:microsoft.com/office/officeart/2008/layout/VerticalCurvedList"/>
    <dgm:cxn modelId="{3588C10F-9AB2-3A49-A07F-07CD8FB550DC}" type="presOf" srcId="{852DEF21-3FA7-624B-8C13-8DDE4682B0B2}" destId="{B9D2E030-7EB4-2942-8BCE-08A43B4E9C50}" srcOrd="0" destOrd="0" presId="urn:microsoft.com/office/officeart/2008/layout/VerticalCurvedList"/>
    <dgm:cxn modelId="{8915C71E-CA3D-CF4B-AC77-E2708EF0E766}" srcId="{A007B5EB-9837-1C4E-9230-5513F8A18E71}" destId="{435F3EE2-051D-3D44-9516-0CBF63057C5F}" srcOrd="2" destOrd="0" parTransId="{E902A9BA-D275-1B42-9717-F6F5626F0374}" sibTransId="{92CAE1E1-3185-BB43-BD19-3C6F48E08C75}"/>
    <dgm:cxn modelId="{F8F9723B-9530-BD44-86E0-C9F2376BBEE9}" srcId="{A007B5EB-9837-1C4E-9230-5513F8A18E71}" destId="{280E2BDB-89A4-1F48-8E62-2A1300E3A5BA}" srcOrd="5" destOrd="0" parTransId="{9F559DAC-B4E4-264A-9EC8-26897B186D90}" sibTransId="{0BC14DE8-7616-0C4B-A6C0-D680E0D7C276}"/>
    <dgm:cxn modelId="{5D12B05B-5A7D-4E44-AA12-73C77A836112}" type="presOf" srcId="{469B5421-D146-154A-B235-2C01CF3D652F}" destId="{47C03C21-66AF-0049-8AE7-1C0916D7E397}" srcOrd="0" destOrd="0" presId="urn:microsoft.com/office/officeart/2008/layout/VerticalCurvedList"/>
    <dgm:cxn modelId="{3E64005F-6908-EB42-AC6F-42057C03EFA1}" type="presOf" srcId="{6E8B4A19-F447-984F-8244-CC3AE843C29F}" destId="{471F4D44-B107-6746-98CF-904F61EE6575}" srcOrd="0" destOrd="0" presId="urn:microsoft.com/office/officeart/2008/layout/VerticalCurvedList"/>
    <dgm:cxn modelId="{AD227D6D-573D-1042-844B-A632CF67FB01}" srcId="{A007B5EB-9837-1C4E-9230-5513F8A18E71}" destId="{AD5CCFD3-4833-C242-A528-35E89DA799D7}" srcOrd="4" destOrd="0" parTransId="{CA7EBA51-305F-E844-BC7C-D21E8C832C31}" sibTransId="{5C3E2867-6B7F-4145-900D-33FF97E7D419}"/>
    <dgm:cxn modelId="{140A9575-A4D8-1D42-9C9C-EA83FD6CD2AB}" srcId="{A007B5EB-9837-1C4E-9230-5513F8A18E71}" destId="{852DEF21-3FA7-624B-8C13-8DDE4682B0B2}" srcOrd="3" destOrd="0" parTransId="{393E1BF2-E01B-134B-9309-EB95E51BDC7E}" sibTransId="{7F9BD5E5-018C-874D-BAB2-947E12DE2DD9}"/>
    <dgm:cxn modelId="{9F4BF578-E5CA-A847-8CC5-E16B838B175F}" type="presOf" srcId="{280E2BDB-89A4-1F48-8E62-2A1300E3A5BA}" destId="{4632F934-FDC0-F74A-8048-9909320CCF6C}" srcOrd="0" destOrd="0" presId="urn:microsoft.com/office/officeart/2008/layout/VerticalCurvedList"/>
    <dgm:cxn modelId="{7ED1A083-6763-6049-B2D5-3D53103562CA}" type="presOf" srcId="{435F3EE2-051D-3D44-9516-0CBF63057C5F}" destId="{F4FA97EB-FBE0-104F-92B3-8E5027320E8E}" srcOrd="0" destOrd="0" presId="urn:microsoft.com/office/officeart/2008/layout/VerticalCurvedList"/>
    <dgm:cxn modelId="{D75A3A90-C08B-5D44-AB37-0A9809D3A09D}" type="presOf" srcId="{AD5CCFD3-4833-C242-A528-35E89DA799D7}" destId="{868A1482-1612-2A4D-96A7-A0687DD61282}" srcOrd="0" destOrd="0" presId="urn:microsoft.com/office/officeart/2008/layout/VerticalCurvedList"/>
    <dgm:cxn modelId="{761C32A5-1C6C-4D4A-91E9-6080EA381423}" srcId="{A007B5EB-9837-1C4E-9230-5513F8A18E71}" destId="{469B5421-D146-154A-B235-2C01CF3D652F}" srcOrd="0" destOrd="0" parTransId="{586BB5C2-C1FF-A944-8158-76C8222E7390}" sibTransId="{6E8B4A19-F447-984F-8244-CC3AE843C29F}"/>
    <dgm:cxn modelId="{891D8BA7-CA8C-F34F-895A-7140DCB5720E}" srcId="{A007B5EB-9837-1C4E-9230-5513F8A18E71}" destId="{64B48659-20A2-404B-BC96-7991BD97B307}" srcOrd="1" destOrd="0" parTransId="{268C124C-CB00-AD4C-B8F7-21B6865F7EBF}" sibTransId="{3EB74210-BF61-004F-972A-493AEE047107}"/>
    <dgm:cxn modelId="{00448AC5-80CE-FF46-BD7D-599C4ADC1ED1}" type="presOf" srcId="{64B48659-20A2-404B-BC96-7991BD97B307}" destId="{32CECA65-E95A-2949-984D-9E4F69848BAA}" srcOrd="0" destOrd="0" presId="urn:microsoft.com/office/officeart/2008/layout/VerticalCurvedList"/>
    <dgm:cxn modelId="{36890C4E-A954-D541-BBAA-D7BE4D622D99}" type="presParOf" srcId="{F1C4DED9-0C96-4142-BEBA-D3B427E4DD55}" destId="{BD07D356-FF9D-3644-820F-DE86CB7C4DDB}" srcOrd="0" destOrd="0" presId="urn:microsoft.com/office/officeart/2008/layout/VerticalCurvedList"/>
    <dgm:cxn modelId="{258B69E5-E40E-DE43-A9E5-428054BCF9CA}" type="presParOf" srcId="{BD07D356-FF9D-3644-820F-DE86CB7C4DDB}" destId="{04BF3AB5-E3FC-8942-BF90-DCCD1E594A25}" srcOrd="0" destOrd="0" presId="urn:microsoft.com/office/officeart/2008/layout/VerticalCurvedList"/>
    <dgm:cxn modelId="{D861CAEE-F910-184E-9F9B-C6683D659267}" type="presParOf" srcId="{04BF3AB5-E3FC-8942-BF90-DCCD1E594A25}" destId="{6C02CEB0-3288-5F41-9A6B-07A2345E1521}" srcOrd="0" destOrd="0" presId="urn:microsoft.com/office/officeart/2008/layout/VerticalCurvedList"/>
    <dgm:cxn modelId="{38B71858-0221-314A-A6E4-BD8704CA1A4E}" type="presParOf" srcId="{04BF3AB5-E3FC-8942-BF90-DCCD1E594A25}" destId="{471F4D44-B107-6746-98CF-904F61EE6575}" srcOrd="1" destOrd="0" presId="urn:microsoft.com/office/officeart/2008/layout/VerticalCurvedList"/>
    <dgm:cxn modelId="{0E94656F-5468-FF4E-9EBF-B3FCA622242F}" type="presParOf" srcId="{04BF3AB5-E3FC-8942-BF90-DCCD1E594A25}" destId="{22E1EE76-934B-6547-B288-62B5A5D64140}" srcOrd="2" destOrd="0" presId="urn:microsoft.com/office/officeart/2008/layout/VerticalCurvedList"/>
    <dgm:cxn modelId="{BEED525A-7EC4-284C-A75A-30EF42CFED57}" type="presParOf" srcId="{04BF3AB5-E3FC-8942-BF90-DCCD1E594A25}" destId="{853AFFF2-D50C-3941-9274-C7D6D5AA8221}" srcOrd="3" destOrd="0" presId="urn:microsoft.com/office/officeart/2008/layout/VerticalCurvedList"/>
    <dgm:cxn modelId="{1AF515E4-F2AA-D742-BBD0-82784CFD0600}" type="presParOf" srcId="{BD07D356-FF9D-3644-820F-DE86CB7C4DDB}" destId="{47C03C21-66AF-0049-8AE7-1C0916D7E397}" srcOrd="1" destOrd="0" presId="urn:microsoft.com/office/officeart/2008/layout/VerticalCurvedList"/>
    <dgm:cxn modelId="{E7B08C18-C737-5A4B-9C2E-C7E18AD449EA}" type="presParOf" srcId="{BD07D356-FF9D-3644-820F-DE86CB7C4DDB}" destId="{631BBE07-D9BA-B841-8740-FDC1BD904F78}" srcOrd="2" destOrd="0" presId="urn:microsoft.com/office/officeart/2008/layout/VerticalCurvedList"/>
    <dgm:cxn modelId="{EEC52A33-757E-1B4D-A6CD-CA6C9C22AA92}" type="presParOf" srcId="{631BBE07-D9BA-B841-8740-FDC1BD904F78}" destId="{5CE0AB98-17FA-5641-8E54-EB62951586DE}" srcOrd="0" destOrd="0" presId="urn:microsoft.com/office/officeart/2008/layout/VerticalCurvedList"/>
    <dgm:cxn modelId="{2A5AED48-01E0-764A-8845-A3BB7F0B2264}" type="presParOf" srcId="{BD07D356-FF9D-3644-820F-DE86CB7C4DDB}" destId="{32CECA65-E95A-2949-984D-9E4F69848BAA}" srcOrd="3" destOrd="0" presId="urn:microsoft.com/office/officeart/2008/layout/VerticalCurvedList"/>
    <dgm:cxn modelId="{AD87B27B-1F73-1E4A-B19C-68790982B415}" type="presParOf" srcId="{BD07D356-FF9D-3644-820F-DE86CB7C4DDB}" destId="{8CC09A04-40DE-1244-B00C-16CB406CDC56}" srcOrd="4" destOrd="0" presId="urn:microsoft.com/office/officeart/2008/layout/VerticalCurvedList"/>
    <dgm:cxn modelId="{EE5E45FD-6A14-8141-A9DA-97CFAF80E059}" type="presParOf" srcId="{8CC09A04-40DE-1244-B00C-16CB406CDC56}" destId="{C544DFD3-FC53-1248-8755-06B32554DC85}" srcOrd="0" destOrd="0" presId="urn:microsoft.com/office/officeart/2008/layout/VerticalCurvedList"/>
    <dgm:cxn modelId="{06A0ACA2-EDBC-0D4C-90C1-73C1CCF051E6}" type="presParOf" srcId="{BD07D356-FF9D-3644-820F-DE86CB7C4DDB}" destId="{F4FA97EB-FBE0-104F-92B3-8E5027320E8E}" srcOrd="5" destOrd="0" presId="urn:microsoft.com/office/officeart/2008/layout/VerticalCurvedList"/>
    <dgm:cxn modelId="{8C815796-ED8C-6449-BD41-279BA85927D2}" type="presParOf" srcId="{BD07D356-FF9D-3644-820F-DE86CB7C4DDB}" destId="{DD54B3C6-0371-D94A-850E-877C35330883}" srcOrd="6" destOrd="0" presId="urn:microsoft.com/office/officeart/2008/layout/VerticalCurvedList"/>
    <dgm:cxn modelId="{2E9C65E7-B7A2-EF47-98DE-B598612AA65F}" type="presParOf" srcId="{DD54B3C6-0371-D94A-850E-877C35330883}" destId="{51F23A67-CC1E-A14F-9512-43BF7E0BC0D4}" srcOrd="0" destOrd="0" presId="urn:microsoft.com/office/officeart/2008/layout/VerticalCurvedList"/>
    <dgm:cxn modelId="{451DFD37-0817-0C4D-8C38-B43F628DFE65}" type="presParOf" srcId="{BD07D356-FF9D-3644-820F-DE86CB7C4DDB}" destId="{B9D2E030-7EB4-2942-8BCE-08A43B4E9C50}" srcOrd="7" destOrd="0" presId="urn:microsoft.com/office/officeart/2008/layout/VerticalCurvedList"/>
    <dgm:cxn modelId="{617C5D84-3B69-AD42-A442-5BD8CCE31B9D}" type="presParOf" srcId="{BD07D356-FF9D-3644-820F-DE86CB7C4DDB}" destId="{B18BCD79-3B0C-BF4F-98B1-370D42E09CC9}" srcOrd="8" destOrd="0" presId="urn:microsoft.com/office/officeart/2008/layout/VerticalCurvedList"/>
    <dgm:cxn modelId="{D92C742C-7B1A-6049-82DC-5BBE33E461F0}" type="presParOf" srcId="{B18BCD79-3B0C-BF4F-98B1-370D42E09CC9}" destId="{569BC8BB-66EC-384B-88CC-65BA112D4BC8}" srcOrd="0" destOrd="0" presId="urn:microsoft.com/office/officeart/2008/layout/VerticalCurvedList"/>
    <dgm:cxn modelId="{4217E163-70A9-2C4D-83A7-5FD1DF42ACD9}" type="presParOf" srcId="{BD07D356-FF9D-3644-820F-DE86CB7C4DDB}" destId="{868A1482-1612-2A4D-96A7-A0687DD61282}" srcOrd="9" destOrd="0" presId="urn:microsoft.com/office/officeart/2008/layout/VerticalCurvedList"/>
    <dgm:cxn modelId="{8121CDDB-4F96-8F4D-9437-C1DC39050DDA}" type="presParOf" srcId="{BD07D356-FF9D-3644-820F-DE86CB7C4DDB}" destId="{50D3A562-9BC9-8342-85DE-456F263CA651}" srcOrd="10" destOrd="0" presId="urn:microsoft.com/office/officeart/2008/layout/VerticalCurvedList"/>
    <dgm:cxn modelId="{18E5DC86-BD50-D540-A3D8-598174DB9904}" type="presParOf" srcId="{50D3A562-9BC9-8342-85DE-456F263CA651}" destId="{7466B365-B45C-3443-98CB-00435BA04FAD}" srcOrd="0" destOrd="0" presId="urn:microsoft.com/office/officeart/2008/layout/VerticalCurvedList"/>
    <dgm:cxn modelId="{363F9A51-B16F-194C-9C77-63454967C905}" type="presParOf" srcId="{BD07D356-FF9D-3644-820F-DE86CB7C4DDB}" destId="{4632F934-FDC0-F74A-8048-9909320CCF6C}" srcOrd="11" destOrd="0" presId="urn:microsoft.com/office/officeart/2008/layout/VerticalCurvedList"/>
    <dgm:cxn modelId="{42D70128-BB4E-FB41-AE13-9DC5402DACF6}" type="presParOf" srcId="{BD07D356-FF9D-3644-820F-DE86CB7C4DDB}" destId="{E4689E79-D27D-AE47-BA3C-A78EAEABB09B}" srcOrd="12" destOrd="0" presId="urn:microsoft.com/office/officeart/2008/layout/VerticalCurvedList"/>
    <dgm:cxn modelId="{A6E29FF4-901C-9947-8788-6C2D8CD3381B}" type="presParOf" srcId="{E4689E79-D27D-AE47-BA3C-A78EAEABB09B}" destId="{EEB3F9BC-12A3-FB4A-8D6D-B508D7F04E8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1F4D44-B107-6746-98CF-904F61EE6575}">
      <dsp:nvSpPr>
        <dsp:cNvPr id="0" name=""/>
        <dsp:cNvSpPr/>
      </dsp:nvSpPr>
      <dsp:spPr>
        <a:xfrm>
          <a:off x="-4992075" y="-764874"/>
          <a:ext cx="5945301" cy="5945301"/>
        </a:xfrm>
        <a:prstGeom prst="blockArc">
          <a:avLst>
            <a:gd name="adj1" fmla="val 18900000"/>
            <a:gd name="adj2" fmla="val 2700000"/>
            <a:gd name="adj3" fmla="val 363"/>
          </a:avLst>
        </a:prstGeom>
        <a:noFill/>
        <a:ln w="222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C03C21-66AF-0049-8AE7-1C0916D7E397}">
      <dsp:nvSpPr>
        <dsp:cNvPr id="0" name=""/>
        <dsp:cNvSpPr/>
      </dsp:nvSpPr>
      <dsp:spPr>
        <a:xfrm>
          <a:off x="355647" y="232522"/>
          <a:ext cx="10849865" cy="46486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3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99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800" b="1" i="0" kern="1200" dirty="0" err="1">
              <a:solidFill>
                <a:schemeClr val="tx1"/>
              </a:solidFill>
            </a:rPr>
            <a:t>Mempersiapkan</a:t>
          </a:r>
          <a:r>
            <a:rPr lang="en-ID" sz="1800" b="1" i="0" kern="1200" dirty="0">
              <a:solidFill>
                <a:schemeClr val="tx1"/>
              </a:solidFill>
            </a:rPr>
            <a:t> disaster kit (masker </a:t>
          </a:r>
          <a:r>
            <a:rPr lang="en-ID" sz="1800" b="1" i="0" kern="1200" dirty="0" err="1">
              <a:solidFill>
                <a:schemeClr val="tx1"/>
              </a:solidFill>
            </a:rPr>
            <a:t>cadangan</a:t>
          </a:r>
          <a:r>
            <a:rPr lang="en-ID" sz="1800" b="1" i="0" kern="1200" dirty="0">
              <a:solidFill>
                <a:schemeClr val="tx1"/>
              </a:solidFill>
            </a:rPr>
            <a:t>, </a:t>
          </a:r>
          <a:r>
            <a:rPr lang="en-ID" sz="1800" b="1" i="1" kern="1200" dirty="0">
              <a:solidFill>
                <a:schemeClr val="tx1"/>
              </a:solidFill>
            </a:rPr>
            <a:t>hand sanitizer</a:t>
          </a:r>
          <a:r>
            <a:rPr lang="en-ID" sz="1800" b="1" i="0" kern="1200" dirty="0">
              <a:solidFill>
                <a:schemeClr val="tx1"/>
              </a:solidFill>
            </a:rPr>
            <a:t>, </a:t>
          </a:r>
          <a:r>
            <a:rPr lang="en-ID" sz="1800" b="1" i="0" kern="1200" dirty="0" err="1">
              <a:solidFill>
                <a:schemeClr val="tx1"/>
              </a:solidFill>
            </a:rPr>
            <a:t>alat</a:t>
          </a:r>
          <a:r>
            <a:rPr lang="en-ID" sz="1800" b="1" i="0" kern="1200" dirty="0">
              <a:solidFill>
                <a:schemeClr val="tx1"/>
              </a:solidFill>
            </a:rPr>
            <a:t> mandi, </a:t>
          </a:r>
          <a:r>
            <a:rPr lang="en-ID" sz="1800" b="1" i="0" kern="1200" dirty="0" err="1">
              <a:solidFill>
                <a:schemeClr val="tx1"/>
              </a:solidFill>
            </a:rPr>
            <a:t>dan</a:t>
          </a:r>
          <a:r>
            <a:rPr lang="en-ID" sz="1800" b="1" i="0" kern="1200" dirty="0">
              <a:solidFill>
                <a:schemeClr val="tx1"/>
              </a:solidFill>
            </a:rPr>
            <a:t> </a:t>
          </a:r>
          <a:r>
            <a:rPr lang="en-ID" sz="1800" b="1" i="0" kern="1200" dirty="0" err="1">
              <a:solidFill>
                <a:schemeClr val="tx1"/>
              </a:solidFill>
            </a:rPr>
            <a:t>perlengkapan</a:t>
          </a:r>
          <a:r>
            <a:rPr lang="en-ID" sz="1800" b="1" i="0" kern="1200" dirty="0">
              <a:solidFill>
                <a:schemeClr val="tx1"/>
              </a:solidFill>
            </a:rPr>
            <a:t> </a:t>
          </a:r>
          <a:r>
            <a:rPr lang="en-ID" sz="1800" b="1" i="0" kern="1200" dirty="0" err="1">
              <a:solidFill>
                <a:schemeClr val="tx1"/>
              </a:solidFill>
            </a:rPr>
            <a:t>siaga</a:t>
          </a:r>
          <a:r>
            <a:rPr lang="en-ID" sz="1800" b="1" i="0" kern="1200" dirty="0">
              <a:solidFill>
                <a:schemeClr val="tx1"/>
              </a:solidFill>
            </a:rPr>
            <a:t> </a:t>
          </a:r>
          <a:r>
            <a:rPr lang="en-ID" sz="1800" b="1" i="0" kern="1200" dirty="0" err="1">
              <a:solidFill>
                <a:schemeClr val="tx1"/>
              </a:solidFill>
            </a:rPr>
            <a:t>lainnya</a:t>
          </a:r>
          <a:r>
            <a:rPr lang="en-ID" sz="1800" b="1" i="0" kern="1200" dirty="0">
              <a:solidFill>
                <a:schemeClr val="tx1"/>
              </a:solidFill>
            </a:rPr>
            <a:t>)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355647" y="232522"/>
        <a:ext cx="10849865" cy="464869"/>
      </dsp:txXfrm>
    </dsp:sp>
    <dsp:sp modelId="{5CE0AB98-17FA-5641-8E54-EB62951586DE}">
      <dsp:nvSpPr>
        <dsp:cNvPr id="0" name=""/>
        <dsp:cNvSpPr/>
      </dsp:nvSpPr>
      <dsp:spPr>
        <a:xfrm>
          <a:off x="65104" y="174414"/>
          <a:ext cx="581086" cy="5810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2CECA65-E95A-2949-984D-9E4F69848BAA}">
      <dsp:nvSpPr>
        <dsp:cNvPr id="0" name=""/>
        <dsp:cNvSpPr/>
      </dsp:nvSpPr>
      <dsp:spPr>
        <a:xfrm>
          <a:off x="738034" y="929738"/>
          <a:ext cx="10467478" cy="464869"/>
        </a:xfrm>
        <a:prstGeom prst="rect">
          <a:avLst/>
        </a:prstGeom>
        <a:gradFill rotWithShape="0">
          <a:gsLst>
            <a:gs pos="0">
              <a:schemeClr val="accent3">
                <a:hueOff val="210776"/>
                <a:satOff val="-13836"/>
                <a:lumOff val="628"/>
                <a:alphaOff val="0"/>
                <a:tint val="98000"/>
                <a:lumMod val="110000"/>
              </a:schemeClr>
            </a:gs>
            <a:gs pos="84000">
              <a:schemeClr val="accent3">
                <a:hueOff val="210776"/>
                <a:satOff val="-13836"/>
                <a:lumOff val="628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99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800" b="1" i="0" kern="1200" dirty="0" err="1">
              <a:solidFill>
                <a:schemeClr val="tx1"/>
              </a:solidFill>
            </a:rPr>
            <a:t>Sering</a:t>
          </a:r>
          <a:r>
            <a:rPr lang="en-ID" sz="1800" b="1" i="0" kern="1200" dirty="0">
              <a:solidFill>
                <a:schemeClr val="tx1"/>
              </a:solidFill>
            </a:rPr>
            <a:t> </a:t>
          </a:r>
          <a:r>
            <a:rPr lang="en-ID" sz="1800" b="1" i="0" kern="1200" dirty="0" err="1">
              <a:solidFill>
                <a:schemeClr val="tx1"/>
              </a:solidFill>
            </a:rPr>
            <a:t>mencari</a:t>
          </a:r>
          <a:r>
            <a:rPr lang="en-ID" sz="1800" b="1" i="0" kern="1200" dirty="0">
              <a:solidFill>
                <a:schemeClr val="tx1"/>
              </a:solidFill>
            </a:rPr>
            <a:t> </a:t>
          </a:r>
          <a:r>
            <a:rPr lang="en-ID" sz="1800" b="1" i="0" kern="1200" dirty="0" err="1">
              <a:solidFill>
                <a:schemeClr val="tx1"/>
              </a:solidFill>
            </a:rPr>
            <a:t>tahu</a:t>
          </a:r>
          <a:r>
            <a:rPr lang="en-ID" sz="1800" b="1" i="0" kern="1200" dirty="0">
              <a:solidFill>
                <a:schemeClr val="tx1"/>
              </a:solidFill>
            </a:rPr>
            <a:t> </a:t>
          </a:r>
          <a:r>
            <a:rPr lang="en-ID" sz="1800" b="1" i="0" kern="1200" dirty="0" err="1">
              <a:solidFill>
                <a:schemeClr val="tx1"/>
              </a:solidFill>
            </a:rPr>
            <a:t>tentang</a:t>
          </a:r>
          <a:r>
            <a:rPr lang="en-ID" sz="1800" b="1" i="0" kern="1200" dirty="0">
              <a:solidFill>
                <a:schemeClr val="tx1"/>
              </a:solidFill>
            </a:rPr>
            <a:t> </a:t>
          </a:r>
          <a:r>
            <a:rPr lang="en-ID" sz="1800" b="1" i="0" kern="1200" dirty="0" err="1">
              <a:solidFill>
                <a:schemeClr val="tx1"/>
              </a:solidFill>
            </a:rPr>
            <a:t>potensi</a:t>
          </a:r>
          <a:r>
            <a:rPr lang="en-ID" sz="1800" b="1" i="0" kern="1200" dirty="0">
              <a:solidFill>
                <a:schemeClr val="tx1"/>
              </a:solidFill>
            </a:rPr>
            <a:t> </a:t>
          </a:r>
          <a:r>
            <a:rPr lang="en-ID" sz="1800" b="1" i="0" kern="1200" dirty="0" err="1">
              <a:solidFill>
                <a:schemeClr val="tx1"/>
              </a:solidFill>
            </a:rPr>
            <a:t>bencana</a:t>
          </a:r>
          <a:r>
            <a:rPr lang="en-ID" sz="1800" b="1" i="0" kern="1200" dirty="0">
              <a:solidFill>
                <a:schemeClr val="tx1"/>
              </a:solidFill>
            </a:rPr>
            <a:t> di </a:t>
          </a:r>
          <a:r>
            <a:rPr lang="en-ID" sz="1800" b="1" i="0" kern="1200" dirty="0" err="1">
              <a:solidFill>
                <a:schemeClr val="tx1"/>
              </a:solidFill>
            </a:rPr>
            <a:t>lingkungan</a:t>
          </a:r>
          <a:r>
            <a:rPr lang="en-ID" sz="1800" b="1" i="0" kern="1200" dirty="0">
              <a:solidFill>
                <a:schemeClr val="tx1"/>
              </a:solidFill>
            </a:rPr>
            <a:t> </a:t>
          </a:r>
          <a:r>
            <a:rPr lang="en-ID" sz="1800" b="1" i="0" kern="1200" dirty="0" err="1">
              <a:solidFill>
                <a:schemeClr val="tx1"/>
              </a:solidFill>
            </a:rPr>
            <a:t>sekitar</a:t>
          </a:r>
          <a:r>
            <a:rPr lang="en-ID" sz="1800" b="1" i="0" kern="1200" dirty="0">
              <a:solidFill>
                <a:schemeClr val="tx1"/>
              </a:solidFill>
            </a:rPr>
            <a:t> (</a:t>
          </a:r>
          <a:r>
            <a:rPr lang="en-ID" sz="1800" b="1" i="1" kern="1200" dirty="0" err="1">
              <a:solidFill>
                <a:schemeClr val="tx1"/>
              </a:solidFill>
            </a:rPr>
            <a:t>Aplikasi</a:t>
          </a:r>
          <a:r>
            <a:rPr lang="en-ID" sz="1800" b="1" i="1" kern="1200" dirty="0">
              <a:solidFill>
                <a:schemeClr val="tx1"/>
              </a:solidFill>
            </a:rPr>
            <a:t>: </a:t>
          </a:r>
          <a:r>
            <a:rPr lang="en-ID" sz="1800" b="1" i="1" kern="1200" dirty="0" err="1">
              <a:solidFill>
                <a:schemeClr val="tx1"/>
              </a:solidFill>
            </a:rPr>
            <a:t>InaRisk</a:t>
          </a:r>
          <a:r>
            <a:rPr lang="en-ID" sz="1800" b="1" i="1" kern="1200" dirty="0">
              <a:solidFill>
                <a:schemeClr val="tx1"/>
              </a:solidFill>
            </a:rPr>
            <a:t> Personal</a:t>
          </a:r>
          <a:r>
            <a:rPr lang="en-ID" sz="1800" b="1" i="0" kern="1200" dirty="0">
              <a:solidFill>
                <a:schemeClr val="tx1"/>
              </a:solidFill>
            </a:rPr>
            <a:t>)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738034" y="929738"/>
        <a:ext cx="10467478" cy="464869"/>
      </dsp:txXfrm>
    </dsp:sp>
    <dsp:sp modelId="{C544DFD3-FC53-1248-8755-06B32554DC85}">
      <dsp:nvSpPr>
        <dsp:cNvPr id="0" name=""/>
        <dsp:cNvSpPr/>
      </dsp:nvSpPr>
      <dsp:spPr>
        <a:xfrm>
          <a:off x="447491" y="871629"/>
          <a:ext cx="581086" cy="5810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210776"/>
              <a:satOff val="-13836"/>
              <a:lumOff val="628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4FA97EB-FBE0-104F-92B3-8E5027320E8E}">
      <dsp:nvSpPr>
        <dsp:cNvPr id="0" name=""/>
        <dsp:cNvSpPr/>
      </dsp:nvSpPr>
      <dsp:spPr>
        <a:xfrm>
          <a:off x="912890" y="1626954"/>
          <a:ext cx="10292622" cy="464869"/>
        </a:xfrm>
        <a:prstGeom prst="rect">
          <a:avLst/>
        </a:prstGeom>
        <a:gradFill rotWithShape="0">
          <a:gsLst>
            <a:gs pos="0">
              <a:schemeClr val="accent3">
                <a:hueOff val="421552"/>
                <a:satOff val="-27673"/>
                <a:lumOff val="1255"/>
                <a:alphaOff val="0"/>
                <a:tint val="98000"/>
                <a:lumMod val="110000"/>
              </a:schemeClr>
            </a:gs>
            <a:gs pos="84000">
              <a:schemeClr val="accent3">
                <a:hueOff val="421552"/>
                <a:satOff val="-27673"/>
                <a:lumOff val="1255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99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800" b="1" i="0" kern="1200" dirty="0" err="1">
              <a:solidFill>
                <a:schemeClr val="tx1"/>
              </a:solidFill>
            </a:rPr>
            <a:t>Melakukan</a:t>
          </a:r>
          <a:r>
            <a:rPr lang="en-ID" sz="1800" b="1" i="0" kern="1200" dirty="0">
              <a:solidFill>
                <a:schemeClr val="tx1"/>
              </a:solidFill>
            </a:rPr>
            <a:t> </a:t>
          </a:r>
          <a:r>
            <a:rPr lang="en-ID" sz="1800" b="1" i="1" kern="1200" dirty="0">
              <a:solidFill>
                <a:schemeClr val="tx1"/>
              </a:solidFill>
            </a:rPr>
            <a:t>planning</a:t>
          </a:r>
          <a:r>
            <a:rPr lang="en-ID" sz="1800" b="1" i="0" kern="1200" dirty="0">
              <a:solidFill>
                <a:schemeClr val="tx1"/>
              </a:solidFill>
            </a:rPr>
            <a:t> </a:t>
          </a:r>
          <a:r>
            <a:rPr lang="en-ID" sz="1800" b="1" i="0" kern="1200" dirty="0" err="1">
              <a:solidFill>
                <a:schemeClr val="tx1"/>
              </a:solidFill>
            </a:rPr>
            <a:t>evakuasi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912890" y="1626954"/>
        <a:ext cx="10292622" cy="464869"/>
      </dsp:txXfrm>
    </dsp:sp>
    <dsp:sp modelId="{51F23A67-CC1E-A14F-9512-43BF7E0BC0D4}">
      <dsp:nvSpPr>
        <dsp:cNvPr id="0" name=""/>
        <dsp:cNvSpPr/>
      </dsp:nvSpPr>
      <dsp:spPr>
        <a:xfrm>
          <a:off x="622346" y="1568845"/>
          <a:ext cx="581086" cy="5810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421552"/>
              <a:satOff val="-27673"/>
              <a:lumOff val="1255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9D2E030-7EB4-2942-8BCE-08A43B4E9C50}">
      <dsp:nvSpPr>
        <dsp:cNvPr id="0" name=""/>
        <dsp:cNvSpPr/>
      </dsp:nvSpPr>
      <dsp:spPr>
        <a:xfrm>
          <a:off x="912890" y="2323728"/>
          <a:ext cx="10292622" cy="464869"/>
        </a:xfrm>
        <a:prstGeom prst="rect">
          <a:avLst/>
        </a:prstGeom>
        <a:gradFill rotWithShape="0">
          <a:gsLst>
            <a:gs pos="0">
              <a:schemeClr val="accent3">
                <a:hueOff val="632328"/>
                <a:satOff val="-41509"/>
                <a:lumOff val="1883"/>
                <a:alphaOff val="0"/>
                <a:tint val="98000"/>
                <a:lumMod val="110000"/>
              </a:schemeClr>
            </a:gs>
            <a:gs pos="84000">
              <a:schemeClr val="accent3">
                <a:hueOff val="632328"/>
                <a:satOff val="-41509"/>
                <a:lumOff val="1883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99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800" b="1" i="0" kern="1200" dirty="0" err="1">
              <a:solidFill>
                <a:schemeClr val="tx1"/>
              </a:solidFill>
            </a:rPr>
            <a:t>Selalu</a:t>
          </a:r>
          <a:r>
            <a:rPr lang="en-ID" sz="1800" b="1" i="0" kern="1200" dirty="0">
              <a:solidFill>
                <a:schemeClr val="tx1"/>
              </a:solidFill>
            </a:rPr>
            <a:t> </a:t>
          </a:r>
          <a:r>
            <a:rPr lang="en-ID" sz="1800" b="1" i="0" kern="1200" dirty="0" err="1">
              <a:solidFill>
                <a:schemeClr val="tx1"/>
              </a:solidFill>
            </a:rPr>
            <a:t>patuhi</a:t>
          </a:r>
          <a:r>
            <a:rPr lang="en-ID" sz="1800" b="1" i="0" kern="1200" dirty="0">
              <a:solidFill>
                <a:schemeClr val="tx1"/>
              </a:solidFill>
            </a:rPr>
            <a:t> </a:t>
          </a:r>
          <a:r>
            <a:rPr lang="en-ID" sz="1800" b="1" i="0" kern="1200" dirty="0" err="1">
              <a:solidFill>
                <a:schemeClr val="tx1"/>
              </a:solidFill>
            </a:rPr>
            <a:t>aturan</a:t>
          </a:r>
          <a:r>
            <a:rPr lang="en-ID" sz="1800" b="1" i="0" kern="1200" dirty="0">
              <a:solidFill>
                <a:schemeClr val="tx1"/>
              </a:solidFill>
            </a:rPr>
            <a:t> </a:t>
          </a:r>
          <a:r>
            <a:rPr lang="en-ID" sz="1800" b="1" i="1" kern="1200" dirty="0">
              <a:solidFill>
                <a:schemeClr val="tx1"/>
              </a:solidFill>
            </a:rPr>
            <a:t>social distancing</a:t>
          </a:r>
          <a:endParaRPr lang="en-US" sz="1800" b="1" i="1" kern="1200" dirty="0">
            <a:solidFill>
              <a:schemeClr val="tx1"/>
            </a:solidFill>
          </a:endParaRPr>
        </a:p>
      </dsp:txBody>
      <dsp:txXfrm>
        <a:off x="912890" y="2323728"/>
        <a:ext cx="10292622" cy="464869"/>
      </dsp:txXfrm>
    </dsp:sp>
    <dsp:sp modelId="{569BC8BB-66EC-384B-88CC-65BA112D4BC8}">
      <dsp:nvSpPr>
        <dsp:cNvPr id="0" name=""/>
        <dsp:cNvSpPr/>
      </dsp:nvSpPr>
      <dsp:spPr>
        <a:xfrm>
          <a:off x="622346" y="2265619"/>
          <a:ext cx="581086" cy="5810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632328"/>
              <a:satOff val="-41509"/>
              <a:lumOff val="1883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68A1482-1612-2A4D-96A7-A0687DD61282}">
      <dsp:nvSpPr>
        <dsp:cNvPr id="0" name=""/>
        <dsp:cNvSpPr/>
      </dsp:nvSpPr>
      <dsp:spPr>
        <a:xfrm>
          <a:off x="738034" y="3020944"/>
          <a:ext cx="10467478" cy="464869"/>
        </a:xfrm>
        <a:prstGeom prst="rect">
          <a:avLst/>
        </a:prstGeom>
        <a:gradFill rotWithShape="0">
          <a:gsLst>
            <a:gs pos="0">
              <a:schemeClr val="accent3">
                <a:hueOff val="843104"/>
                <a:satOff val="-55346"/>
                <a:lumOff val="2510"/>
                <a:alphaOff val="0"/>
                <a:tint val="98000"/>
                <a:lumMod val="110000"/>
              </a:schemeClr>
            </a:gs>
            <a:gs pos="84000">
              <a:schemeClr val="accent3">
                <a:hueOff val="843104"/>
                <a:satOff val="-55346"/>
                <a:lumOff val="251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99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800" b="1" i="0" kern="1200" dirty="0" err="1">
              <a:solidFill>
                <a:schemeClr val="tx1"/>
              </a:solidFill>
            </a:rPr>
            <a:t>Selalu</a:t>
          </a:r>
          <a:r>
            <a:rPr lang="en-ID" sz="1800" b="1" i="0" kern="1200" dirty="0">
              <a:solidFill>
                <a:schemeClr val="tx1"/>
              </a:solidFill>
            </a:rPr>
            <a:t> </a:t>
          </a:r>
          <a:r>
            <a:rPr lang="en-ID" sz="1800" b="1" i="0" kern="1200" dirty="0" err="1">
              <a:solidFill>
                <a:schemeClr val="tx1"/>
              </a:solidFill>
            </a:rPr>
            <a:t>jaga</a:t>
          </a:r>
          <a:r>
            <a:rPr lang="en-ID" sz="1800" b="1" i="0" kern="1200" dirty="0">
              <a:solidFill>
                <a:schemeClr val="tx1"/>
              </a:solidFill>
            </a:rPr>
            <a:t> </a:t>
          </a:r>
          <a:r>
            <a:rPr lang="en-ID" sz="1800" b="1" i="0" kern="1200" dirty="0" err="1">
              <a:solidFill>
                <a:schemeClr val="tx1"/>
              </a:solidFill>
            </a:rPr>
            <a:t>kesehatan</a:t>
          </a:r>
          <a:r>
            <a:rPr lang="en-ID" sz="1800" b="1" i="0" kern="1200" dirty="0">
              <a:solidFill>
                <a:schemeClr val="tx1"/>
              </a:solidFill>
            </a:rPr>
            <a:t> </a:t>
          </a:r>
          <a:r>
            <a:rPr lang="en-ID" sz="1800" b="1" i="0" kern="1200" dirty="0" err="1">
              <a:solidFill>
                <a:schemeClr val="tx1"/>
              </a:solidFill>
            </a:rPr>
            <a:t>ketika</a:t>
          </a:r>
          <a:r>
            <a:rPr lang="en-ID" sz="1800" b="1" i="0" kern="1200" dirty="0">
              <a:solidFill>
                <a:schemeClr val="tx1"/>
              </a:solidFill>
            </a:rPr>
            <a:t> di </a:t>
          </a:r>
          <a:r>
            <a:rPr lang="en-ID" sz="1800" b="1" i="0" kern="1200" dirty="0" err="1">
              <a:solidFill>
                <a:schemeClr val="tx1"/>
              </a:solidFill>
            </a:rPr>
            <a:t>rumah</a:t>
          </a:r>
          <a:endParaRPr lang="en-US" sz="1800" b="1" i="1" kern="1200" dirty="0">
            <a:solidFill>
              <a:schemeClr val="tx1"/>
            </a:solidFill>
          </a:endParaRPr>
        </a:p>
      </dsp:txBody>
      <dsp:txXfrm>
        <a:off x="738034" y="3020944"/>
        <a:ext cx="10467478" cy="464869"/>
      </dsp:txXfrm>
    </dsp:sp>
    <dsp:sp modelId="{7466B365-B45C-3443-98CB-00435BA04FAD}">
      <dsp:nvSpPr>
        <dsp:cNvPr id="0" name=""/>
        <dsp:cNvSpPr/>
      </dsp:nvSpPr>
      <dsp:spPr>
        <a:xfrm>
          <a:off x="447491" y="2962835"/>
          <a:ext cx="581086" cy="5810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843104"/>
              <a:satOff val="-55346"/>
              <a:lumOff val="251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632F934-FDC0-F74A-8048-9909320CCF6C}">
      <dsp:nvSpPr>
        <dsp:cNvPr id="0" name=""/>
        <dsp:cNvSpPr/>
      </dsp:nvSpPr>
      <dsp:spPr>
        <a:xfrm>
          <a:off x="355647" y="3718159"/>
          <a:ext cx="10849865" cy="464869"/>
        </a:xfrm>
        <a:prstGeom prst="rect">
          <a:avLst/>
        </a:prstGeom>
        <a:gradFill rotWithShape="0">
          <a:gsLst>
            <a:gs pos="0">
              <a:schemeClr val="accent3">
                <a:hueOff val="1053880"/>
                <a:satOff val="-69182"/>
                <a:lumOff val="3138"/>
                <a:alphaOff val="0"/>
                <a:tint val="98000"/>
                <a:lumMod val="110000"/>
              </a:schemeClr>
            </a:gs>
            <a:gs pos="84000">
              <a:schemeClr val="accent3">
                <a:hueOff val="1053880"/>
                <a:satOff val="-69182"/>
                <a:lumOff val="3138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99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800" b="1" i="0" kern="1200" dirty="0" err="1">
              <a:solidFill>
                <a:schemeClr val="tx1"/>
              </a:solidFill>
            </a:rPr>
            <a:t>Pantau</a:t>
          </a:r>
          <a:r>
            <a:rPr lang="en-ID" sz="1800" b="1" i="0" kern="1200" dirty="0">
              <a:solidFill>
                <a:schemeClr val="tx1"/>
              </a:solidFill>
            </a:rPr>
            <a:t> media </a:t>
          </a:r>
          <a:r>
            <a:rPr lang="en-ID" sz="1800" b="1" i="0" kern="1200" dirty="0" err="1">
              <a:solidFill>
                <a:schemeClr val="tx1"/>
              </a:solidFill>
            </a:rPr>
            <a:t>sosial</a:t>
          </a:r>
          <a:r>
            <a:rPr lang="en-ID" sz="1800" b="1" i="0" kern="1200" dirty="0">
              <a:solidFill>
                <a:schemeClr val="tx1"/>
              </a:solidFill>
            </a:rPr>
            <a:t> </a:t>
          </a:r>
          <a:r>
            <a:rPr lang="en-ID" sz="1800" b="1" i="0" kern="1200" dirty="0" err="1">
              <a:solidFill>
                <a:schemeClr val="tx1"/>
              </a:solidFill>
            </a:rPr>
            <a:t>resmi</a:t>
          </a:r>
          <a:r>
            <a:rPr lang="en-ID" sz="1800" b="1" i="0" kern="1200" dirty="0">
              <a:solidFill>
                <a:schemeClr val="tx1"/>
              </a:solidFill>
            </a:rPr>
            <a:t> </a:t>
          </a:r>
          <a:r>
            <a:rPr lang="en-ID" sz="1800" b="1" i="0" kern="1200" dirty="0" err="1">
              <a:solidFill>
                <a:schemeClr val="tx1"/>
              </a:solidFill>
            </a:rPr>
            <a:t>pemerintah</a:t>
          </a:r>
          <a:r>
            <a:rPr lang="en-ID" sz="1800" b="1" i="0" kern="1200" dirty="0">
              <a:solidFill>
                <a:schemeClr val="tx1"/>
              </a:solidFill>
            </a:rPr>
            <a:t> </a:t>
          </a:r>
          <a:r>
            <a:rPr lang="en-ID" sz="1800" b="1" i="0" kern="1200" dirty="0" err="1">
              <a:solidFill>
                <a:schemeClr val="tx1"/>
              </a:solidFill>
            </a:rPr>
            <a:t>serta</a:t>
          </a:r>
          <a:r>
            <a:rPr lang="en-ID" sz="1800" b="1" i="0" kern="1200" dirty="0">
              <a:solidFill>
                <a:schemeClr val="tx1"/>
              </a:solidFill>
            </a:rPr>
            <a:t> </a:t>
          </a:r>
          <a:r>
            <a:rPr lang="en-ID" sz="1800" b="1" i="0" kern="1200" dirty="0" err="1">
              <a:solidFill>
                <a:schemeClr val="tx1"/>
              </a:solidFill>
            </a:rPr>
            <a:t>catat</a:t>
          </a:r>
          <a:r>
            <a:rPr lang="en-ID" sz="1800" b="1" i="0" kern="1200" dirty="0">
              <a:solidFill>
                <a:schemeClr val="tx1"/>
              </a:solidFill>
            </a:rPr>
            <a:t> </a:t>
          </a:r>
          <a:r>
            <a:rPr lang="en-ID" sz="1800" b="1" i="1" kern="1200" dirty="0">
              <a:solidFill>
                <a:schemeClr val="tx1"/>
              </a:solidFill>
            </a:rPr>
            <a:t>emergency number</a:t>
          </a:r>
          <a:endParaRPr lang="en-US" sz="1800" b="1" i="1" kern="1200" dirty="0">
            <a:solidFill>
              <a:schemeClr val="tx1"/>
            </a:solidFill>
          </a:endParaRPr>
        </a:p>
      </dsp:txBody>
      <dsp:txXfrm>
        <a:off x="355647" y="3718159"/>
        <a:ext cx="10849865" cy="464869"/>
      </dsp:txXfrm>
    </dsp:sp>
    <dsp:sp modelId="{EEB3F9BC-12A3-FB4A-8D6D-B508D7F04E80}">
      <dsp:nvSpPr>
        <dsp:cNvPr id="0" name=""/>
        <dsp:cNvSpPr/>
      </dsp:nvSpPr>
      <dsp:spPr>
        <a:xfrm>
          <a:off x="65104" y="3660051"/>
          <a:ext cx="581086" cy="5810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1053880"/>
              <a:satOff val="-69182"/>
              <a:lumOff val="3138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720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313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465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55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626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581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41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31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476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198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590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2060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12AF8-4113-A148-BFFF-B1397B452E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D" dirty="0" err="1"/>
              <a:t>Intervensi</a:t>
            </a:r>
            <a:r>
              <a:rPr lang="en-ID" dirty="0"/>
              <a:t> Shelter </a:t>
            </a:r>
            <a:r>
              <a:rPr lang="en-ID" dirty="0" err="1"/>
              <a:t>pada</a:t>
            </a:r>
            <a:r>
              <a:rPr lang="en-ID" dirty="0"/>
              <a:t> </a:t>
            </a:r>
            <a:r>
              <a:rPr lang="en-ID" dirty="0" err="1"/>
              <a:t>Penanganan</a:t>
            </a:r>
            <a:r>
              <a:rPr lang="en-ID" dirty="0"/>
              <a:t> </a:t>
            </a:r>
            <a:r>
              <a:rPr lang="en-ID" dirty="0" err="1"/>
              <a:t>Bencana</a:t>
            </a:r>
            <a:r>
              <a:rPr lang="en-ID" dirty="0"/>
              <a:t> </a:t>
            </a:r>
            <a:r>
              <a:rPr lang="en-ID" dirty="0" err="1"/>
              <a:t>Lainnya</a:t>
            </a:r>
            <a:r>
              <a:rPr lang="en-ID" dirty="0"/>
              <a:t> di </a:t>
            </a:r>
            <a:r>
              <a:rPr lang="en-ID" dirty="0" err="1"/>
              <a:t>Situasi</a:t>
            </a:r>
            <a:r>
              <a:rPr lang="en-ID" dirty="0"/>
              <a:t> </a:t>
            </a:r>
            <a:r>
              <a:rPr lang="en-ID" dirty="0" err="1"/>
              <a:t>Pandemi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81EA91-21E1-8747-BD27-354EAF8E86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2495446"/>
            <a:ext cx="10993546" cy="414010"/>
          </a:xfrm>
        </p:spPr>
        <p:txBody>
          <a:bodyPr/>
          <a:lstStyle/>
          <a:p>
            <a:r>
              <a:rPr lang="en-US" dirty="0" err="1"/>
              <a:t>Direktur</a:t>
            </a:r>
            <a:r>
              <a:rPr lang="en-US" dirty="0"/>
              <a:t> </a:t>
            </a:r>
            <a:r>
              <a:rPr lang="en-US" dirty="0" err="1"/>
              <a:t>mitigasi</a:t>
            </a:r>
            <a:r>
              <a:rPr lang="en-US" dirty="0"/>
              <a:t> </a:t>
            </a:r>
            <a:r>
              <a:rPr lang="en-US" dirty="0" err="1"/>
              <a:t>bencana</a:t>
            </a:r>
            <a:r>
              <a:rPr lang="en-US" dirty="0"/>
              <a:t> – </a:t>
            </a:r>
            <a:r>
              <a:rPr lang="en-US" dirty="0" err="1"/>
              <a:t>bnpb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3F0AEE-C1B1-654F-9E4D-76ECAFBA872D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8294" y="1083588"/>
            <a:ext cx="1676399" cy="156262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8507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DCEF0D-B9D2-714D-BB38-0CB355953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98"/>
            <a:ext cx="12192000" cy="685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50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E56CB-6470-0D41-AE53-8F1A1DAA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38717"/>
          </a:xfrm>
        </p:spPr>
        <p:txBody>
          <a:bodyPr/>
          <a:lstStyle/>
          <a:p>
            <a:r>
              <a:rPr lang="en-US" dirty="0"/>
              <a:t>Peta </a:t>
            </a:r>
            <a:r>
              <a:rPr lang="en-US" dirty="0" err="1"/>
              <a:t>sebaran</a:t>
            </a:r>
            <a:r>
              <a:rPr lang="en-US" dirty="0"/>
              <a:t> </a:t>
            </a:r>
            <a:r>
              <a:rPr lang="en-US" dirty="0" err="1"/>
              <a:t>kasus</a:t>
            </a:r>
            <a:r>
              <a:rPr lang="en-US" dirty="0"/>
              <a:t> per </a:t>
            </a:r>
            <a:r>
              <a:rPr lang="en-US" dirty="0" err="1"/>
              <a:t>provinsi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55EC2E-8A5D-EC43-8999-65924F6725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347" y="1835178"/>
            <a:ext cx="7813963" cy="11491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CA1DA3-F2D2-EB4B-AC96-3542090122E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6848" y="2984312"/>
            <a:ext cx="7924800" cy="38736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320DB7-F9CD-044D-A2EC-0E245D582DAD}"/>
              </a:ext>
            </a:extLst>
          </p:cNvPr>
          <p:cNvSpPr txBox="1"/>
          <p:nvPr/>
        </p:nvSpPr>
        <p:spPr>
          <a:xfrm>
            <a:off x="429492" y="6345389"/>
            <a:ext cx="2881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Sumber</a:t>
            </a:r>
            <a:r>
              <a:rPr lang="en-US" dirty="0"/>
              <a:t>: www.covid19.go.id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8097FE-73E2-3346-821F-D4D01DE3BDB7}"/>
              </a:ext>
            </a:extLst>
          </p:cNvPr>
          <p:cNvSpPr txBox="1"/>
          <p:nvPr/>
        </p:nvSpPr>
        <p:spPr>
          <a:xfrm>
            <a:off x="9435648" y="255965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per 22 </a:t>
            </a:r>
            <a:r>
              <a:rPr lang="en-US" dirty="0" err="1"/>
              <a:t>Juni</a:t>
            </a:r>
            <a:r>
              <a:rPr lang="en-US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1378416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AD279-40F5-8F49-9237-C86CB9665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0" y="868411"/>
            <a:ext cx="11167463" cy="711008"/>
          </a:xfrm>
        </p:spPr>
        <p:txBody>
          <a:bodyPr>
            <a:normAutofit fontScale="90000"/>
          </a:bodyPr>
          <a:lstStyle/>
          <a:p>
            <a:r>
              <a:rPr lang="en-ID" dirty="0"/>
              <a:t>Panduan </a:t>
            </a:r>
            <a:r>
              <a:rPr lang="en-ID" dirty="0" err="1"/>
              <a:t>Penyiapan</a:t>
            </a:r>
            <a:r>
              <a:rPr lang="en-ID" dirty="0"/>
              <a:t> </a:t>
            </a:r>
            <a:r>
              <a:rPr lang="en-ID" dirty="0" err="1"/>
              <a:t>Fasilitas</a:t>
            </a:r>
            <a:r>
              <a:rPr lang="en-ID" dirty="0"/>
              <a:t> Shelter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Karantina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Isolasi</a:t>
            </a:r>
            <a:r>
              <a:rPr lang="en-ID" dirty="0"/>
              <a:t> </a:t>
            </a:r>
            <a:r>
              <a:rPr lang="en-ID" dirty="0" err="1"/>
              <a:t>terkait</a:t>
            </a:r>
            <a:r>
              <a:rPr lang="en-ID" dirty="0"/>
              <a:t> COVID-19 </a:t>
            </a:r>
            <a:r>
              <a:rPr lang="en-ID" dirty="0" err="1"/>
              <a:t>Berbasis</a:t>
            </a:r>
            <a:r>
              <a:rPr lang="en-ID" dirty="0"/>
              <a:t> </a:t>
            </a:r>
            <a:r>
              <a:rPr lang="en-ID" dirty="0" err="1"/>
              <a:t>Komunitas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DFCE09F-F7FB-D84C-9E83-1247A97826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498" y="1848716"/>
            <a:ext cx="3408922" cy="4824056"/>
          </a:xfrm>
          <a:ln>
            <a:solidFill>
              <a:srgbClr val="002060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9FAA73-8752-B545-A7B4-7B38D3667384}"/>
              </a:ext>
            </a:extLst>
          </p:cNvPr>
          <p:cNvSpPr/>
          <p:nvPr/>
        </p:nvSpPr>
        <p:spPr>
          <a:xfrm>
            <a:off x="4031672" y="1848716"/>
            <a:ext cx="7716981" cy="4819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6000" indent="-3060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ID" sz="2100" dirty="0" err="1">
                <a:solidFill>
                  <a:schemeClr val="tx2"/>
                </a:solidFill>
              </a:rPr>
              <a:t>Disusun</a:t>
            </a:r>
            <a:r>
              <a:rPr lang="en-ID" sz="2100" dirty="0">
                <a:solidFill>
                  <a:schemeClr val="tx2"/>
                </a:solidFill>
              </a:rPr>
              <a:t> </a:t>
            </a:r>
            <a:r>
              <a:rPr lang="en-ID" sz="2100" dirty="0" err="1">
                <a:solidFill>
                  <a:schemeClr val="tx2"/>
                </a:solidFill>
              </a:rPr>
              <a:t>oleh</a:t>
            </a:r>
            <a:r>
              <a:rPr lang="en-ID" sz="2100" dirty="0">
                <a:solidFill>
                  <a:schemeClr val="tx2"/>
                </a:solidFill>
              </a:rPr>
              <a:t> Kementerian </a:t>
            </a:r>
            <a:r>
              <a:rPr lang="en-ID" sz="2100" dirty="0" err="1">
                <a:solidFill>
                  <a:schemeClr val="tx2"/>
                </a:solidFill>
              </a:rPr>
              <a:t>Sosial</a:t>
            </a:r>
            <a:r>
              <a:rPr lang="en-ID" sz="2100" dirty="0">
                <a:solidFill>
                  <a:schemeClr val="tx2"/>
                </a:solidFill>
              </a:rPr>
              <a:t> </a:t>
            </a:r>
            <a:r>
              <a:rPr lang="en-ID" sz="2100" dirty="0" err="1">
                <a:solidFill>
                  <a:schemeClr val="tx2"/>
                </a:solidFill>
              </a:rPr>
              <a:t>Republik</a:t>
            </a:r>
            <a:r>
              <a:rPr lang="en-ID" sz="2100" dirty="0">
                <a:solidFill>
                  <a:schemeClr val="tx2"/>
                </a:solidFill>
              </a:rPr>
              <a:t> Indonesia </a:t>
            </a:r>
            <a:r>
              <a:rPr lang="en-ID" sz="2100" dirty="0" err="1">
                <a:solidFill>
                  <a:schemeClr val="tx2"/>
                </a:solidFill>
              </a:rPr>
              <a:t>dalam</a:t>
            </a:r>
            <a:r>
              <a:rPr lang="en-ID" sz="2100" dirty="0">
                <a:solidFill>
                  <a:schemeClr val="tx2"/>
                </a:solidFill>
              </a:rPr>
              <a:t> </a:t>
            </a:r>
            <a:r>
              <a:rPr lang="en-ID" sz="2100" dirty="0" err="1">
                <a:solidFill>
                  <a:schemeClr val="tx2"/>
                </a:solidFill>
              </a:rPr>
              <a:t>hal</a:t>
            </a:r>
            <a:r>
              <a:rPr lang="en-ID" sz="2100" dirty="0">
                <a:solidFill>
                  <a:schemeClr val="tx2"/>
                </a:solidFill>
              </a:rPr>
              <a:t> </a:t>
            </a:r>
            <a:r>
              <a:rPr lang="en-ID" sz="2100" dirty="0" err="1">
                <a:solidFill>
                  <a:schemeClr val="tx2"/>
                </a:solidFill>
              </a:rPr>
              <a:t>ini</a:t>
            </a:r>
            <a:r>
              <a:rPr lang="en-ID" sz="2100" dirty="0">
                <a:solidFill>
                  <a:schemeClr val="tx2"/>
                </a:solidFill>
              </a:rPr>
              <a:t> </a:t>
            </a:r>
            <a:r>
              <a:rPr lang="en-ID" sz="2100" dirty="0" err="1">
                <a:solidFill>
                  <a:schemeClr val="tx2"/>
                </a:solidFill>
              </a:rPr>
              <a:t>Direktorat</a:t>
            </a:r>
            <a:r>
              <a:rPr lang="en-ID" sz="2100" dirty="0">
                <a:solidFill>
                  <a:schemeClr val="tx2"/>
                </a:solidFill>
              </a:rPr>
              <a:t> </a:t>
            </a:r>
            <a:r>
              <a:rPr lang="en-ID" sz="2100" dirty="0" err="1">
                <a:solidFill>
                  <a:schemeClr val="tx2"/>
                </a:solidFill>
              </a:rPr>
              <a:t>Perlindungan</a:t>
            </a:r>
            <a:r>
              <a:rPr lang="en-ID" sz="2100" dirty="0">
                <a:solidFill>
                  <a:schemeClr val="tx2"/>
                </a:solidFill>
              </a:rPr>
              <a:t> </a:t>
            </a:r>
            <a:r>
              <a:rPr lang="en-ID" sz="2100" dirty="0" err="1">
                <a:solidFill>
                  <a:schemeClr val="tx2"/>
                </a:solidFill>
              </a:rPr>
              <a:t>Sosial</a:t>
            </a:r>
            <a:r>
              <a:rPr lang="en-ID" sz="2100" dirty="0">
                <a:solidFill>
                  <a:schemeClr val="tx2"/>
                </a:solidFill>
              </a:rPr>
              <a:t> Korban </a:t>
            </a:r>
            <a:r>
              <a:rPr lang="en-ID" sz="2100" dirty="0" err="1">
                <a:solidFill>
                  <a:schemeClr val="tx2"/>
                </a:solidFill>
              </a:rPr>
              <a:t>Bencana</a:t>
            </a:r>
            <a:r>
              <a:rPr lang="en-ID" sz="2100" dirty="0">
                <a:solidFill>
                  <a:schemeClr val="tx2"/>
                </a:solidFill>
              </a:rPr>
              <a:t> </a:t>
            </a:r>
            <a:r>
              <a:rPr lang="en-ID" sz="2100" dirty="0" err="1">
                <a:solidFill>
                  <a:schemeClr val="tx2"/>
                </a:solidFill>
              </a:rPr>
              <a:t>Alam</a:t>
            </a:r>
            <a:r>
              <a:rPr lang="en-ID" sz="2100" dirty="0">
                <a:solidFill>
                  <a:schemeClr val="tx2"/>
                </a:solidFill>
              </a:rPr>
              <a:t> (PSKBA) </a:t>
            </a:r>
            <a:r>
              <a:rPr lang="en-ID" sz="2100" dirty="0" err="1">
                <a:solidFill>
                  <a:schemeClr val="tx2"/>
                </a:solidFill>
              </a:rPr>
              <a:t>selaku</a:t>
            </a:r>
            <a:r>
              <a:rPr lang="en-ID" sz="2100" dirty="0">
                <a:solidFill>
                  <a:schemeClr val="tx2"/>
                </a:solidFill>
              </a:rPr>
              <a:t> </a:t>
            </a:r>
            <a:r>
              <a:rPr lang="en-ID" sz="2100" dirty="0" err="1">
                <a:solidFill>
                  <a:schemeClr val="tx2"/>
                </a:solidFill>
              </a:rPr>
              <a:t>koordinator</a:t>
            </a:r>
            <a:r>
              <a:rPr lang="en-ID" sz="2100" dirty="0">
                <a:solidFill>
                  <a:schemeClr val="tx2"/>
                </a:solidFill>
              </a:rPr>
              <a:t> </a:t>
            </a:r>
            <a:r>
              <a:rPr lang="en-ID" sz="2100" dirty="0" err="1">
                <a:solidFill>
                  <a:schemeClr val="tx2"/>
                </a:solidFill>
              </a:rPr>
              <a:t>dari</a:t>
            </a:r>
            <a:r>
              <a:rPr lang="en-ID" sz="2100" dirty="0">
                <a:solidFill>
                  <a:schemeClr val="tx2"/>
                </a:solidFill>
              </a:rPr>
              <a:t> Sub </a:t>
            </a:r>
            <a:r>
              <a:rPr lang="en-ID" sz="2100" dirty="0" err="1">
                <a:solidFill>
                  <a:schemeClr val="tx2"/>
                </a:solidFill>
              </a:rPr>
              <a:t>Klaster</a:t>
            </a:r>
            <a:r>
              <a:rPr lang="en-ID" sz="2100" dirty="0">
                <a:solidFill>
                  <a:schemeClr val="tx2"/>
                </a:solidFill>
              </a:rPr>
              <a:t> Shelter </a:t>
            </a:r>
            <a:r>
              <a:rPr lang="en-ID" sz="2100" dirty="0" err="1">
                <a:solidFill>
                  <a:schemeClr val="tx2"/>
                </a:solidFill>
              </a:rPr>
              <a:t>bersama-sama</a:t>
            </a:r>
            <a:r>
              <a:rPr lang="en-ID" sz="2100" dirty="0">
                <a:solidFill>
                  <a:schemeClr val="tx2"/>
                </a:solidFill>
              </a:rPr>
              <a:t> </a:t>
            </a:r>
            <a:r>
              <a:rPr lang="en-ID" sz="2100" dirty="0" err="1">
                <a:solidFill>
                  <a:schemeClr val="tx2"/>
                </a:solidFill>
              </a:rPr>
              <a:t>dengan</a:t>
            </a:r>
            <a:r>
              <a:rPr lang="en-ID" sz="2100" dirty="0">
                <a:solidFill>
                  <a:schemeClr val="tx2"/>
                </a:solidFill>
              </a:rPr>
              <a:t> </a:t>
            </a:r>
            <a:r>
              <a:rPr lang="en-ID" sz="2100" dirty="0" err="1">
                <a:solidFill>
                  <a:schemeClr val="tx2"/>
                </a:solidFill>
              </a:rPr>
              <a:t>mitra</a:t>
            </a:r>
            <a:r>
              <a:rPr lang="en-ID" sz="2100" dirty="0">
                <a:solidFill>
                  <a:schemeClr val="tx2"/>
                </a:solidFill>
              </a:rPr>
              <a:t> </a:t>
            </a:r>
            <a:r>
              <a:rPr lang="en-ID" sz="2100" dirty="0" err="1">
                <a:solidFill>
                  <a:schemeClr val="tx2"/>
                </a:solidFill>
              </a:rPr>
              <a:t>kerja</a:t>
            </a:r>
            <a:r>
              <a:rPr lang="en-ID" sz="2100" dirty="0">
                <a:solidFill>
                  <a:schemeClr val="tx2"/>
                </a:solidFill>
              </a:rPr>
              <a:t> Sub </a:t>
            </a:r>
            <a:r>
              <a:rPr lang="en-ID" sz="2100" dirty="0" err="1">
                <a:solidFill>
                  <a:schemeClr val="tx2"/>
                </a:solidFill>
              </a:rPr>
              <a:t>Klaster</a:t>
            </a:r>
            <a:r>
              <a:rPr lang="en-ID" sz="2100" dirty="0">
                <a:solidFill>
                  <a:schemeClr val="tx2"/>
                </a:solidFill>
              </a:rPr>
              <a:t> Shelter</a:t>
            </a:r>
          </a:p>
          <a:p>
            <a:pPr marL="306000" indent="-3060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ID" sz="2100" dirty="0" err="1">
                <a:solidFill>
                  <a:schemeClr val="tx2"/>
                </a:solidFill>
              </a:rPr>
              <a:t>Menjelaskan</a:t>
            </a:r>
            <a:r>
              <a:rPr lang="en-ID" sz="2100" dirty="0">
                <a:solidFill>
                  <a:schemeClr val="tx2"/>
                </a:solidFill>
              </a:rPr>
              <a:t> </a:t>
            </a:r>
            <a:r>
              <a:rPr lang="en-ID" sz="2100" dirty="0" err="1">
                <a:solidFill>
                  <a:schemeClr val="tx2"/>
                </a:solidFill>
              </a:rPr>
              <a:t>tentang</a:t>
            </a:r>
            <a:r>
              <a:rPr lang="en-ID" sz="2100" dirty="0">
                <a:solidFill>
                  <a:schemeClr val="tx2"/>
                </a:solidFill>
              </a:rPr>
              <a:t>:</a:t>
            </a:r>
          </a:p>
          <a:p>
            <a:pPr marL="668338" indent="-341313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+mj-lt"/>
              <a:buAutoNum type="arabicPeriod"/>
            </a:pPr>
            <a:r>
              <a:rPr lang="en-ID" sz="2100" dirty="0" err="1">
                <a:solidFill>
                  <a:schemeClr val="tx2"/>
                </a:solidFill>
              </a:rPr>
              <a:t>definisi</a:t>
            </a:r>
            <a:r>
              <a:rPr lang="en-ID" sz="2100" dirty="0">
                <a:solidFill>
                  <a:schemeClr val="tx2"/>
                </a:solidFill>
              </a:rPr>
              <a:t>, </a:t>
            </a:r>
          </a:p>
          <a:p>
            <a:pPr marL="668338" indent="-341313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+mj-lt"/>
              <a:buAutoNum type="arabicPeriod"/>
            </a:pPr>
            <a:r>
              <a:rPr lang="en-ID" sz="2100" dirty="0" err="1">
                <a:solidFill>
                  <a:schemeClr val="tx2"/>
                </a:solidFill>
              </a:rPr>
              <a:t>sasaran</a:t>
            </a:r>
            <a:r>
              <a:rPr lang="en-ID" sz="2100" dirty="0">
                <a:solidFill>
                  <a:schemeClr val="tx2"/>
                </a:solidFill>
              </a:rPr>
              <a:t>, </a:t>
            </a:r>
          </a:p>
          <a:p>
            <a:pPr marL="668338" indent="-341313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+mj-lt"/>
              <a:buAutoNum type="arabicPeriod"/>
            </a:pPr>
            <a:r>
              <a:rPr lang="en-ID" sz="2100" dirty="0" err="1">
                <a:solidFill>
                  <a:schemeClr val="tx2"/>
                </a:solidFill>
              </a:rPr>
              <a:t>konsep</a:t>
            </a:r>
            <a:r>
              <a:rPr lang="en-ID" sz="2100" dirty="0">
                <a:solidFill>
                  <a:schemeClr val="tx2"/>
                </a:solidFill>
              </a:rPr>
              <a:t>, </a:t>
            </a:r>
            <a:r>
              <a:rPr lang="en-ID" sz="2100" dirty="0" err="1">
                <a:solidFill>
                  <a:schemeClr val="tx2"/>
                </a:solidFill>
              </a:rPr>
              <a:t>dan</a:t>
            </a:r>
            <a:r>
              <a:rPr lang="en-ID" sz="2100" dirty="0">
                <a:solidFill>
                  <a:schemeClr val="tx2"/>
                </a:solidFill>
              </a:rPr>
              <a:t> </a:t>
            </a:r>
          </a:p>
          <a:p>
            <a:pPr marL="668338" indent="-341313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+mj-lt"/>
              <a:buAutoNum type="arabicPeriod"/>
            </a:pPr>
            <a:r>
              <a:rPr lang="en-ID" sz="2100" dirty="0" err="1">
                <a:solidFill>
                  <a:schemeClr val="tx2"/>
                </a:solidFill>
              </a:rPr>
              <a:t>tujuan</a:t>
            </a:r>
            <a:r>
              <a:rPr lang="en-ID" sz="2100" dirty="0">
                <a:solidFill>
                  <a:schemeClr val="tx2"/>
                </a:solidFill>
              </a:rPr>
              <a:t> </a:t>
            </a:r>
            <a:r>
              <a:rPr lang="en-ID" sz="2100" dirty="0" err="1">
                <a:solidFill>
                  <a:schemeClr val="tx2"/>
                </a:solidFill>
              </a:rPr>
              <a:t>karantina</a:t>
            </a:r>
            <a:r>
              <a:rPr lang="en-ID" sz="2100" dirty="0">
                <a:solidFill>
                  <a:schemeClr val="tx2"/>
                </a:solidFill>
              </a:rPr>
              <a:t> </a:t>
            </a:r>
            <a:r>
              <a:rPr lang="en-ID" sz="2100" dirty="0" err="1">
                <a:solidFill>
                  <a:schemeClr val="tx2"/>
                </a:solidFill>
              </a:rPr>
              <a:t>dan</a:t>
            </a:r>
            <a:r>
              <a:rPr lang="en-ID" sz="2100" dirty="0">
                <a:solidFill>
                  <a:schemeClr val="tx2"/>
                </a:solidFill>
              </a:rPr>
              <a:t> </a:t>
            </a:r>
            <a:r>
              <a:rPr lang="en-ID" sz="2100" dirty="0" err="1">
                <a:solidFill>
                  <a:schemeClr val="tx2"/>
                </a:solidFill>
              </a:rPr>
              <a:t>isolasi</a:t>
            </a:r>
            <a:r>
              <a:rPr lang="en-ID" sz="2100" dirty="0">
                <a:solidFill>
                  <a:schemeClr val="tx2"/>
                </a:solidFill>
              </a:rPr>
              <a:t> </a:t>
            </a:r>
            <a:r>
              <a:rPr lang="en-ID" sz="2100" dirty="0" err="1">
                <a:solidFill>
                  <a:schemeClr val="tx2"/>
                </a:solidFill>
              </a:rPr>
              <a:t>terkait</a:t>
            </a:r>
            <a:r>
              <a:rPr lang="en-ID" sz="2100" dirty="0">
                <a:solidFill>
                  <a:schemeClr val="tx2"/>
                </a:solidFill>
              </a:rPr>
              <a:t> COVID-19</a:t>
            </a:r>
          </a:p>
          <a:p>
            <a:pPr marL="306000" indent="-3060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ID" sz="2100" dirty="0" err="1">
                <a:solidFill>
                  <a:schemeClr val="tx2"/>
                </a:solidFill>
              </a:rPr>
              <a:t>Penyediaan</a:t>
            </a:r>
            <a:r>
              <a:rPr lang="en-ID" sz="2100" dirty="0">
                <a:solidFill>
                  <a:schemeClr val="tx2"/>
                </a:solidFill>
              </a:rPr>
              <a:t> </a:t>
            </a:r>
            <a:r>
              <a:rPr lang="en-ID" sz="2100" dirty="0" err="1">
                <a:solidFill>
                  <a:schemeClr val="tx2"/>
                </a:solidFill>
              </a:rPr>
              <a:t>fasilitas</a:t>
            </a:r>
            <a:r>
              <a:rPr lang="en-ID" sz="2100" dirty="0">
                <a:solidFill>
                  <a:schemeClr val="tx2"/>
                </a:solidFill>
              </a:rPr>
              <a:t> shelter </a:t>
            </a:r>
            <a:r>
              <a:rPr lang="en-ID" sz="2100" dirty="0" err="1">
                <a:solidFill>
                  <a:schemeClr val="tx2"/>
                </a:solidFill>
              </a:rPr>
              <a:t>untuk</a:t>
            </a:r>
            <a:r>
              <a:rPr lang="en-ID" sz="2100" dirty="0">
                <a:solidFill>
                  <a:schemeClr val="tx2"/>
                </a:solidFill>
              </a:rPr>
              <a:t> </a:t>
            </a:r>
            <a:r>
              <a:rPr lang="en-ID" sz="2100" dirty="0" err="1">
                <a:solidFill>
                  <a:schemeClr val="tx2"/>
                </a:solidFill>
              </a:rPr>
              <a:t>keperluan</a:t>
            </a:r>
            <a:r>
              <a:rPr lang="en-ID" sz="2100" dirty="0">
                <a:solidFill>
                  <a:schemeClr val="tx2"/>
                </a:solidFill>
              </a:rPr>
              <a:t> </a:t>
            </a:r>
            <a:r>
              <a:rPr lang="en-ID" sz="2100" dirty="0" err="1">
                <a:solidFill>
                  <a:schemeClr val="tx2"/>
                </a:solidFill>
              </a:rPr>
              <a:t>isolasi</a:t>
            </a:r>
            <a:r>
              <a:rPr lang="en-ID" sz="2100" dirty="0">
                <a:solidFill>
                  <a:schemeClr val="tx2"/>
                </a:solidFill>
              </a:rPr>
              <a:t> </a:t>
            </a:r>
            <a:r>
              <a:rPr lang="en-ID" sz="2100" dirty="0" err="1">
                <a:solidFill>
                  <a:schemeClr val="tx2"/>
                </a:solidFill>
              </a:rPr>
              <a:t>dan</a:t>
            </a:r>
            <a:r>
              <a:rPr lang="en-ID" sz="2100" dirty="0">
                <a:solidFill>
                  <a:schemeClr val="tx2"/>
                </a:solidFill>
              </a:rPr>
              <a:t> </a:t>
            </a:r>
            <a:r>
              <a:rPr lang="en-ID" sz="2100" dirty="0" err="1">
                <a:solidFill>
                  <a:schemeClr val="tx2"/>
                </a:solidFill>
              </a:rPr>
              <a:t>karantina</a:t>
            </a:r>
            <a:r>
              <a:rPr lang="en-ID" sz="2100" dirty="0">
                <a:solidFill>
                  <a:schemeClr val="tx2"/>
                </a:solidFill>
              </a:rPr>
              <a:t> </a:t>
            </a:r>
            <a:r>
              <a:rPr lang="en-ID" sz="2100" dirty="0" err="1">
                <a:solidFill>
                  <a:schemeClr val="tx2"/>
                </a:solidFill>
              </a:rPr>
              <a:t>mengedepankan</a:t>
            </a:r>
            <a:r>
              <a:rPr lang="en-ID" sz="2100" dirty="0">
                <a:solidFill>
                  <a:schemeClr val="tx2"/>
                </a:solidFill>
              </a:rPr>
              <a:t> </a:t>
            </a:r>
            <a:r>
              <a:rPr lang="en-ID" sz="2100" dirty="0" err="1">
                <a:solidFill>
                  <a:schemeClr val="tx2"/>
                </a:solidFill>
              </a:rPr>
              <a:t>prinsip</a:t>
            </a:r>
            <a:r>
              <a:rPr lang="en-ID" sz="2100" dirty="0">
                <a:solidFill>
                  <a:schemeClr val="tx2"/>
                </a:solidFill>
              </a:rPr>
              <a:t> Aman, </a:t>
            </a:r>
            <a:r>
              <a:rPr lang="en-ID" sz="2100" dirty="0" err="1">
                <a:solidFill>
                  <a:schemeClr val="tx2"/>
                </a:solidFill>
              </a:rPr>
              <a:t>Nyaman</a:t>
            </a:r>
            <a:r>
              <a:rPr lang="en-ID" sz="2100" dirty="0">
                <a:solidFill>
                  <a:schemeClr val="tx2"/>
                </a:solidFill>
              </a:rPr>
              <a:t>, </a:t>
            </a:r>
            <a:r>
              <a:rPr lang="en-ID" sz="2100" dirty="0" err="1">
                <a:solidFill>
                  <a:schemeClr val="tx2"/>
                </a:solidFill>
              </a:rPr>
              <a:t>dan</a:t>
            </a:r>
            <a:r>
              <a:rPr lang="en-ID" sz="2100" dirty="0">
                <a:solidFill>
                  <a:schemeClr val="tx2"/>
                </a:solidFill>
              </a:rPr>
              <a:t> </a:t>
            </a:r>
            <a:r>
              <a:rPr lang="en-ID" sz="2100" dirty="0" err="1">
                <a:solidFill>
                  <a:schemeClr val="tx2"/>
                </a:solidFill>
              </a:rPr>
              <a:t>Bermartabat</a:t>
            </a:r>
            <a:r>
              <a:rPr lang="en-ID" sz="2100" dirty="0">
                <a:solidFill>
                  <a:schemeClr val="tx2"/>
                </a:solidFill>
              </a:rPr>
              <a:t>.</a:t>
            </a:r>
            <a:br>
              <a:rPr lang="en-ID" sz="2100" dirty="0">
                <a:solidFill>
                  <a:schemeClr val="tx2"/>
                </a:solidFill>
              </a:rPr>
            </a:br>
            <a:endParaRPr lang="en-US" sz="21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289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48C0D-3EFF-A245-B365-670D7D2DA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52571"/>
          </a:xfrm>
        </p:spPr>
        <p:txBody>
          <a:bodyPr/>
          <a:lstStyle/>
          <a:p>
            <a:r>
              <a:rPr lang="en-US" dirty="0" err="1"/>
              <a:t>Pengertian</a:t>
            </a:r>
            <a:r>
              <a:rPr lang="en-US" dirty="0"/>
              <a:t> </a:t>
            </a:r>
            <a:r>
              <a:rPr lang="en-US" dirty="0" err="1"/>
              <a:t>karantina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isolasi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E4DB09-2058-E846-A52B-2C057826A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302" y="1806175"/>
            <a:ext cx="7976592" cy="5051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AACEA2-CFA8-564E-976A-13BB81172F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99" y="4308764"/>
            <a:ext cx="3414158" cy="2507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90507F-68A5-314B-88D6-6CDCD0434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99" y="1824180"/>
            <a:ext cx="3422075" cy="242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62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64510-6E5A-BB4D-AC32-59ED24AB8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66426"/>
          </a:xfrm>
        </p:spPr>
        <p:txBody>
          <a:bodyPr/>
          <a:lstStyle/>
          <a:p>
            <a:r>
              <a:rPr lang="en-US" dirty="0"/>
              <a:t>Shelter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pandemi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E74A1-AA30-1B45-9A9D-AAF2E0756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770906"/>
            <a:ext cx="11029615" cy="3505201"/>
          </a:xfrm>
        </p:spPr>
        <p:txBody>
          <a:bodyPr>
            <a:noAutofit/>
          </a:bodyPr>
          <a:lstStyle/>
          <a:p>
            <a:r>
              <a:rPr lang="en-ID" sz="2100" dirty="0" err="1"/>
              <a:t>Penggunaan</a:t>
            </a:r>
            <a:r>
              <a:rPr lang="en-ID" sz="2100" dirty="0"/>
              <a:t> </a:t>
            </a:r>
            <a:r>
              <a:rPr lang="en-ID" sz="2100" dirty="0" err="1"/>
              <a:t>rumah</a:t>
            </a:r>
            <a:r>
              <a:rPr lang="en-ID" sz="2100" dirty="0"/>
              <a:t> </a:t>
            </a:r>
            <a:r>
              <a:rPr lang="en-ID" sz="2100" dirty="0" err="1"/>
              <a:t>tinggal</a:t>
            </a:r>
            <a:r>
              <a:rPr lang="en-ID" sz="2100" dirty="0"/>
              <a:t> </a:t>
            </a:r>
            <a:r>
              <a:rPr lang="en-ID" sz="2100" dirty="0" err="1"/>
              <a:t>pribadi</a:t>
            </a:r>
            <a:r>
              <a:rPr lang="en-ID" sz="2100" dirty="0"/>
              <a:t> </a:t>
            </a:r>
            <a:r>
              <a:rPr lang="en-ID" sz="2100" dirty="0" err="1"/>
              <a:t>atau</a:t>
            </a:r>
            <a:r>
              <a:rPr lang="en-ID" sz="2100" dirty="0"/>
              <a:t> </a:t>
            </a:r>
            <a:r>
              <a:rPr lang="en-ID" sz="2100" dirty="0" err="1"/>
              <a:t>rumah</a:t>
            </a:r>
            <a:r>
              <a:rPr lang="en-ID" sz="2100" dirty="0"/>
              <a:t> </a:t>
            </a:r>
            <a:r>
              <a:rPr lang="en-ID" sz="2100" dirty="0" err="1"/>
              <a:t>dinas</a:t>
            </a:r>
            <a:r>
              <a:rPr lang="en-ID" sz="2100" dirty="0"/>
              <a:t> </a:t>
            </a:r>
            <a:r>
              <a:rPr lang="en-ID" sz="2100" dirty="0" err="1"/>
              <a:t>sangat</a:t>
            </a:r>
            <a:r>
              <a:rPr lang="en-ID" sz="2100" dirty="0"/>
              <a:t> </a:t>
            </a:r>
            <a:r>
              <a:rPr lang="en-ID" sz="2100" dirty="0" err="1"/>
              <a:t>disarankan</a:t>
            </a:r>
            <a:r>
              <a:rPr lang="en-ID" sz="2100" dirty="0"/>
              <a:t> </a:t>
            </a:r>
            <a:r>
              <a:rPr lang="en-ID" sz="2100" dirty="0" err="1"/>
              <a:t>untuk</a:t>
            </a:r>
            <a:r>
              <a:rPr lang="en-ID" sz="2100" dirty="0"/>
              <a:t> </a:t>
            </a:r>
            <a:r>
              <a:rPr lang="en-ID" sz="2100" dirty="0" err="1"/>
              <a:t>digunakan</a:t>
            </a:r>
            <a:r>
              <a:rPr lang="en-ID" sz="2100" dirty="0"/>
              <a:t> </a:t>
            </a:r>
            <a:r>
              <a:rPr lang="en-ID" sz="2100" dirty="0" err="1"/>
              <a:t>dalam</a:t>
            </a:r>
            <a:r>
              <a:rPr lang="en-ID" sz="2100" dirty="0"/>
              <a:t> </a:t>
            </a:r>
            <a:r>
              <a:rPr lang="en-ID" sz="2100" dirty="0" err="1"/>
              <a:t>keperluan</a:t>
            </a:r>
            <a:r>
              <a:rPr lang="en-ID" sz="2100" dirty="0"/>
              <a:t> </a:t>
            </a:r>
            <a:r>
              <a:rPr lang="en-ID" sz="2100" dirty="0" err="1"/>
              <a:t>karantina</a:t>
            </a:r>
            <a:r>
              <a:rPr lang="en-ID" sz="2100" dirty="0"/>
              <a:t> </a:t>
            </a:r>
            <a:r>
              <a:rPr lang="en-ID" sz="2100" dirty="0" err="1"/>
              <a:t>atau</a:t>
            </a:r>
            <a:r>
              <a:rPr lang="en-ID" sz="2100" dirty="0"/>
              <a:t> </a:t>
            </a:r>
            <a:r>
              <a:rPr lang="en-ID" sz="2100" dirty="0" err="1"/>
              <a:t>isolasi</a:t>
            </a:r>
            <a:r>
              <a:rPr lang="en-ID" sz="2100" dirty="0"/>
              <a:t> </a:t>
            </a:r>
          </a:p>
          <a:p>
            <a:r>
              <a:rPr lang="en-ID" sz="2100" dirty="0" err="1"/>
              <a:t>Penggunaan</a:t>
            </a:r>
            <a:r>
              <a:rPr lang="en-ID" sz="2100" dirty="0"/>
              <a:t> </a:t>
            </a:r>
            <a:r>
              <a:rPr lang="en-ID" sz="2100" dirty="0" err="1"/>
              <a:t>fasilitas</a:t>
            </a:r>
            <a:r>
              <a:rPr lang="en-ID" sz="2100" dirty="0"/>
              <a:t> </a:t>
            </a:r>
            <a:r>
              <a:rPr lang="en-ID" sz="2100" dirty="0" err="1"/>
              <a:t>umum</a:t>
            </a:r>
            <a:r>
              <a:rPr lang="en-ID" sz="2100" dirty="0"/>
              <a:t> </a:t>
            </a:r>
            <a:r>
              <a:rPr lang="en-ID" sz="2100" dirty="0" err="1"/>
              <a:t>lainnya</a:t>
            </a:r>
            <a:r>
              <a:rPr lang="en-ID" sz="2100" dirty="0"/>
              <a:t> </a:t>
            </a:r>
            <a:r>
              <a:rPr lang="en-ID" sz="2100" dirty="0" err="1"/>
              <a:t>seperti</a:t>
            </a:r>
            <a:r>
              <a:rPr lang="en-ID" sz="2100" dirty="0"/>
              <a:t> </a:t>
            </a:r>
            <a:r>
              <a:rPr lang="en-ID" sz="2100" dirty="0" err="1"/>
              <a:t>kantor</a:t>
            </a:r>
            <a:r>
              <a:rPr lang="en-ID" sz="2100" dirty="0"/>
              <a:t> </a:t>
            </a:r>
            <a:r>
              <a:rPr lang="en-ID" sz="2100" dirty="0" err="1"/>
              <a:t>pemerintah</a:t>
            </a:r>
            <a:r>
              <a:rPr lang="en-ID" sz="2100" dirty="0"/>
              <a:t>, </a:t>
            </a:r>
            <a:r>
              <a:rPr lang="en-ID" sz="2100" dirty="0" err="1"/>
              <a:t>balai</a:t>
            </a:r>
            <a:r>
              <a:rPr lang="en-ID" sz="2100" dirty="0"/>
              <a:t> </a:t>
            </a:r>
            <a:r>
              <a:rPr lang="en-ID" sz="2100" dirty="0" err="1"/>
              <a:t>desa</a:t>
            </a:r>
            <a:r>
              <a:rPr lang="en-ID" sz="2100" dirty="0"/>
              <a:t> </a:t>
            </a:r>
            <a:r>
              <a:rPr lang="en-ID" sz="2100" dirty="0" err="1"/>
              <a:t>dan</a:t>
            </a:r>
            <a:r>
              <a:rPr lang="en-ID" sz="2100" dirty="0"/>
              <a:t> </a:t>
            </a:r>
            <a:r>
              <a:rPr lang="en-ID" sz="2100" dirty="0" err="1"/>
              <a:t>fasilitas</a:t>
            </a:r>
            <a:r>
              <a:rPr lang="en-ID" sz="2100" dirty="0"/>
              <a:t> </a:t>
            </a:r>
            <a:r>
              <a:rPr lang="en-ID" sz="2100" dirty="0" err="1"/>
              <a:t>olah</a:t>
            </a:r>
            <a:r>
              <a:rPr lang="en-ID" sz="2100" dirty="0"/>
              <a:t> raga (</a:t>
            </a:r>
            <a:r>
              <a:rPr lang="en-ID" sz="2100" dirty="0" err="1"/>
              <a:t>dalam</a:t>
            </a:r>
            <a:r>
              <a:rPr lang="en-ID" sz="2100" dirty="0"/>
              <a:t> </a:t>
            </a:r>
            <a:r>
              <a:rPr lang="en-ID" sz="2100" dirty="0" err="1"/>
              <a:t>dan</a:t>
            </a:r>
            <a:r>
              <a:rPr lang="en-ID" sz="2100" dirty="0"/>
              <a:t> </a:t>
            </a:r>
            <a:r>
              <a:rPr lang="en-ID" sz="2100" dirty="0" err="1"/>
              <a:t>luar</a:t>
            </a:r>
            <a:r>
              <a:rPr lang="en-ID" sz="2100" dirty="0"/>
              <a:t> </a:t>
            </a:r>
            <a:r>
              <a:rPr lang="en-ID" sz="2100" dirty="0" err="1"/>
              <a:t>ruangan</a:t>
            </a:r>
            <a:r>
              <a:rPr lang="en-ID" sz="2100" dirty="0"/>
              <a:t>) </a:t>
            </a:r>
            <a:r>
              <a:rPr lang="en-ID" sz="2100" dirty="0" err="1"/>
              <a:t>bisa</a:t>
            </a:r>
            <a:r>
              <a:rPr lang="en-ID" sz="2100" dirty="0"/>
              <a:t> </a:t>
            </a:r>
            <a:r>
              <a:rPr lang="en-ID" sz="2100" dirty="0" err="1"/>
              <a:t>digunakan</a:t>
            </a:r>
            <a:r>
              <a:rPr lang="en-ID" sz="2100" dirty="0"/>
              <a:t> </a:t>
            </a:r>
            <a:r>
              <a:rPr lang="en-ID" sz="2100" dirty="0" err="1"/>
              <a:t>hanya</a:t>
            </a:r>
            <a:r>
              <a:rPr lang="en-ID" sz="2100" dirty="0"/>
              <a:t> </a:t>
            </a:r>
            <a:r>
              <a:rPr lang="en-ID" sz="2100" dirty="0" err="1"/>
              <a:t>jika</a:t>
            </a:r>
            <a:r>
              <a:rPr lang="en-ID" sz="2100" dirty="0"/>
              <a:t> </a:t>
            </a:r>
            <a:r>
              <a:rPr lang="en-ID" sz="2100" dirty="0" err="1"/>
              <a:t>pilihan</a:t>
            </a:r>
            <a:r>
              <a:rPr lang="en-ID" sz="2100" dirty="0"/>
              <a:t> </a:t>
            </a:r>
            <a:r>
              <a:rPr lang="en-ID" sz="2100" dirty="0" err="1"/>
              <a:t>karantina</a:t>
            </a:r>
            <a:r>
              <a:rPr lang="en-ID" sz="2100" dirty="0"/>
              <a:t> </a:t>
            </a:r>
            <a:r>
              <a:rPr lang="en-ID" sz="2100" dirty="0" err="1"/>
              <a:t>mandiri</a:t>
            </a:r>
            <a:r>
              <a:rPr lang="en-ID" sz="2100" dirty="0"/>
              <a:t> </a:t>
            </a:r>
            <a:r>
              <a:rPr lang="en-ID" sz="2100" dirty="0" err="1"/>
              <a:t>dan</a:t>
            </a:r>
            <a:r>
              <a:rPr lang="en-ID" sz="2100" dirty="0"/>
              <a:t>/ </a:t>
            </a:r>
            <a:r>
              <a:rPr lang="en-ID" sz="2100" dirty="0" err="1"/>
              <a:t>atau</a:t>
            </a:r>
            <a:r>
              <a:rPr lang="en-ID" sz="2100" dirty="0"/>
              <a:t> </a:t>
            </a:r>
            <a:r>
              <a:rPr lang="en-ID" sz="2100" dirty="0" err="1"/>
              <a:t>isolasi</a:t>
            </a:r>
            <a:r>
              <a:rPr lang="en-ID" sz="2100" dirty="0"/>
              <a:t> </a:t>
            </a:r>
            <a:r>
              <a:rPr lang="en-ID" sz="2100" dirty="0" err="1"/>
              <a:t>mandiri</a:t>
            </a:r>
            <a:r>
              <a:rPr lang="en-ID" sz="2100" dirty="0"/>
              <a:t> </a:t>
            </a:r>
            <a:r>
              <a:rPr lang="en-ID" sz="2100" dirty="0" err="1"/>
              <a:t>tidak</a:t>
            </a:r>
            <a:r>
              <a:rPr lang="en-ID" sz="2100" dirty="0"/>
              <a:t> </a:t>
            </a:r>
            <a:r>
              <a:rPr lang="en-ID" sz="2100" dirty="0" err="1"/>
              <a:t>dapat</a:t>
            </a:r>
            <a:r>
              <a:rPr lang="en-ID" sz="2100" dirty="0"/>
              <a:t> </a:t>
            </a:r>
            <a:r>
              <a:rPr lang="en-ID" sz="2100" dirty="0" err="1"/>
              <a:t>dilakukan</a:t>
            </a:r>
            <a:r>
              <a:rPr lang="en-ID" sz="2100" dirty="0"/>
              <a:t> </a:t>
            </a:r>
            <a:r>
              <a:rPr lang="en-ID" sz="2100" dirty="0" err="1"/>
              <a:t>dan</a:t>
            </a:r>
            <a:r>
              <a:rPr lang="en-ID" sz="2100" dirty="0"/>
              <a:t> juga </a:t>
            </a:r>
            <a:r>
              <a:rPr lang="en-ID" sz="2100" dirty="0" err="1"/>
              <a:t>tidak</a:t>
            </a:r>
            <a:r>
              <a:rPr lang="en-ID" sz="2100" dirty="0"/>
              <a:t> </a:t>
            </a:r>
            <a:r>
              <a:rPr lang="en-ID" sz="2100" dirty="0" err="1"/>
              <a:t>ada</a:t>
            </a:r>
            <a:r>
              <a:rPr lang="en-ID" sz="2100" dirty="0"/>
              <a:t> </a:t>
            </a:r>
            <a:r>
              <a:rPr lang="en-ID" sz="2100" dirty="0" err="1"/>
              <a:t>fasilitas</a:t>
            </a:r>
            <a:r>
              <a:rPr lang="en-ID" sz="2100" dirty="0"/>
              <a:t> </a:t>
            </a:r>
            <a:r>
              <a:rPr lang="en-ID" sz="2100" dirty="0" err="1"/>
              <a:t>tempat</a:t>
            </a:r>
            <a:r>
              <a:rPr lang="en-ID" sz="2100" dirty="0"/>
              <a:t> </a:t>
            </a:r>
            <a:r>
              <a:rPr lang="en-ID" sz="2100" dirty="0" err="1"/>
              <a:t>penginapan</a:t>
            </a:r>
            <a:r>
              <a:rPr lang="en-ID" sz="2100" dirty="0"/>
              <a:t> yang </a:t>
            </a:r>
            <a:r>
              <a:rPr lang="en-ID" sz="2100" dirty="0" err="1"/>
              <a:t>bisa</a:t>
            </a:r>
            <a:r>
              <a:rPr lang="en-ID" sz="2100" dirty="0"/>
              <a:t> </a:t>
            </a:r>
            <a:r>
              <a:rPr lang="en-ID" sz="2100" dirty="0" err="1"/>
              <a:t>digunakan</a:t>
            </a:r>
            <a:r>
              <a:rPr lang="en-ID" sz="2100" dirty="0"/>
              <a:t> </a:t>
            </a:r>
          </a:p>
          <a:p>
            <a:r>
              <a:rPr lang="en-ID" sz="2100" dirty="0" err="1"/>
              <a:t>Penyebaran</a:t>
            </a:r>
            <a:r>
              <a:rPr lang="en-ID" sz="2100" dirty="0"/>
              <a:t> </a:t>
            </a:r>
            <a:r>
              <a:rPr lang="en-ID" sz="2100" dirty="0" err="1"/>
              <a:t>penyakit</a:t>
            </a:r>
            <a:r>
              <a:rPr lang="en-ID" sz="2100" dirty="0"/>
              <a:t> </a:t>
            </a:r>
            <a:r>
              <a:rPr lang="en-ID" sz="2100" dirty="0" err="1"/>
              <a:t>terburuk</a:t>
            </a:r>
            <a:r>
              <a:rPr lang="en-ID" sz="2100" dirty="0"/>
              <a:t> </a:t>
            </a:r>
            <a:r>
              <a:rPr lang="en-ID" sz="2100" dirty="0" err="1"/>
              <a:t>justru</a:t>
            </a:r>
            <a:r>
              <a:rPr lang="en-ID" sz="2100" dirty="0"/>
              <a:t> </a:t>
            </a:r>
            <a:r>
              <a:rPr lang="en-ID" sz="2100" dirty="0" err="1"/>
              <a:t>terjadi</a:t>
            </a:r>
            <a:r>
              <a:rPr lang="en-ID" sz="2100" dirty="0"/>
              <a:t> </a:t>
            </a:r>
            <a:r>
              <a:rPr lang="en-ID" sz="2100" dirty="0" err="1"/>
              <a:t>pada</a:t>
            </a:r>
            <a:r>
              <a:rPr lang="en-ID" sz="2100" dirty="0"/>
              <a:t> orang-orang yang </a:t>
            </a:r>
            <a:r>
              <a:rPr lang="en-ID" sz="2100" dirty="0" err="1"/>
              <a:t>berada</a:t>
            </a:r>
            <a:r>
              <a:rPr lang="en-ID" sz="2100" dirty="0"/>
              <a:t> di </a:t>
            </a:r>
            <a:r>
              <a:rPr lang="en-ID" sz="2100" dirty="0" err="1"/>
              <a:t>ruangan</a:t>
            </a:r>
            <a:r>
              <a:rPr lang="en-ID" sz="2100" dirty="0"/>
              <a:t> </a:t>
            </a:r>
            <a:r>
              <a:rPr lang="en-ID" sz="2100" dirty="0" err="1"/>
              <a:t>tertutup</a:t>
            </a:r>
            <a:r>
              <a:rPr lang="en-ID" sz="2100" dirty="0"/>
              <a:t>, </a:t>
            </a:r>
            <a:r>
              <a:rPr lang="en-ID" sz="2100" dirty="0" err="1"/>
              <a:t>seperti</a:t>
            </a:r>
            <a:r>
              <a:rPr lang="en-ID" sz="2100" dirty="0"/>
              <a:t> </a:t>
            </a:r>
            <a:r>
              <a:rPr lang="en-ID" sz="2100" dirty="0" err="1"/>
              <a:t>misalnya</a:t>
            </a:r>
            <a:r>
              <a:rPr lang="en-ID" sz="2100" dirty="0"/>
              <a:t> </a:t>
            </a:r>
            <a:r>
              <a:rPr lang="en-ID" sz="2100" dirty="0" err="1"/>
              <a:t>panti</a:t>
            </a:r>
            <a:r>
              <a:rPr lang="en-ID" sz="2100" dirty="0"/>
              <a:t> </a:t>
            </a:r>
            <a:r>
              <a:rPr lang="en-ID" sz="2100" dirty="0" err="1"/>
              <a:t>jompo</a:t>
            </a:r>
            <a:r>
              <a:rPr lang="en-ID" sz="2100" dirty="0"/>
              <a:t>, </a:t>
            </a:r>
            <a:r>
              <a:rPr lang="en-ID" sz="2100" dirty="0" err="1"/>
              <a:t>kapal</a:t>
            </a:r>
            <a:r>
              <a:rPr lang="en-ID" sz="2100" dirty="0"/>
              <a:t> </a:t>
            </a:r>
            <a:r>
              <a:rPr lang="en-ID" sz="2100" dirty="0" err="1"/>
              <a:t>pesiar</a:t>
            </a:r>
            <a:r>
              <a:rPr lang="en-ID" sz="2100" dirty="0"/>
              <a:t>, </a:t>
            </a:r>
            <a:r>
              <a:rPr lang="en-ID" sz="2100" dirty="0" err="1"/>
              <a:t>asrama</a:t>
            </a:r>
            <a:r>
              <a:rPr lang="en-ID" sz="2100" dirty="0"/>
              <a:t>, </a:t>
            </a:r>
            <a:r>
              <a:rPr lang="en-ID" sz="2100" dirty="0" err="1"/>
              <a:t>dan</a:t>
            </a:r>
            <a:r>
              <a:rPr lang="en-ID" sz="2100" dirty="0"/>
              <a:t> </a:t>
            </a:r>
            <a:r>
              <a:rPr lang="en-ID" sz="2100" dirty="0" err="1"/>
              <a:t>tempat</a:t>
            </a:r>
            <a:r>
              <a:rPr lang="en-ID" sz="2100" dirty="0"/>
              <a:t> </a:t>
            </a:r>
            <a:r>
              <a:rPr lang="en-ID" sz="2100" dirty="0" err="1"/>
              <a:t>ibadah</a:t>
            </a:r>
            <a:r>
              <a:rPr lang="en-ID" sz="2100" dirty="0"/>
              <a:t> </a:t>
            </a:r>
          </a:p>
          <a:p>
            <a:r>
              <a:rPr lang="en-ID" sz="2100" dirty="0" err="1"/>
              <a:t>Penggunaan</a:t>
            </a:r>
            <a:r>
              <a:rPr lang="en-ID" sz="2100" dirty="0"/>
              <a:t> </a:t>
            </a:r>
            <a:r>
              <a:rPr lang="en-ID" sz="2100" dirty="0" err="1"/>
              <a:t>sekolah</a:t>
            </a:r>
            <a:r>
              <a:rPr lang="en-ID" sz="2100" dirty="0"/>
              <a:t> </a:t>
            </a:r>
            <a:r>
              <a:rPr lang="en-ID" sz="2100" dirty="0" err="1"/>
              <a:t>dan</a:t>
            </a:r>
            <a:r>
              <a:rPr lang="en-ID" sz="2100" dirty="0"/>
              <a:t> </a:t>
            </a:r>
            <a:r>
              <a:rPr lang="en-ID" sz="2100" dirty="0" err="1"/>
              <a:t>pondok</a:t>
            </a:r>
            <a:r>
              <a:rPr lang="en-ID" sz="2100" dirty="0"/>
              <a:t> </a:t>
            </a:r>
            <a:r>
              <a:rPr lang="en-ID" sz="2100" dirty="0" err="1"/>
              <a:t>pesantren</a:t>
            </a:r>
            <a:r>
              <a:rPr lang="en-ID" sz="2100" dirty="0"/>
              <a:t> </a:t>
            </a:r>
            <a:r>
              <a:rPr lang="en-ID" sz="2100" dirty="0" err="1"/>
              <a:t>tidak</a:t>
            </a:r>
            <a:r>
              <a:rPr lang="en-ID" sz="2100" dirty="0"/>
              <a:t> </a:t>
            </a:r>
            <a:r>
              <a:rPr lang="en-ID" sz="2100" dirty="0" err="1"/>
              <a:t>disarankan</a:t>
            </a:r>
            <a:r>
              <a:rPr lang="en-ID" sz="2100" dirty="0"/>
              <a:t> </a:t>
            </a:r>
            <a:r>
              <a:rPr lang="en-ID" sz="2100" dirty="0" err="1"/>
              <a:t>dan</a:t>
            </a:r>
            <a:r>
              <a:rPr lang="en-ID" sz="2100" dirty="0"/>
              <a:t> </a:t>
            </a:r>
            <a:r>
              <a:rPr lang="en-ID" sz="2100" dirty="0" err="1"/>
              <a:t>hanya</a:t>
            </a:r>
            <a:r>
              <a:rPr lang="en-ID" sz="2100" dirty="0"/>
              <a:t> </a:t>
            </a:r>
            <a:r>
              <a:rPr lang="en-ID" sz="2100" dirty="0" err="1"/>
              <a:t>bisa</a:t>
            </a:r>
            <a:r>
              <a:rPr lang="en-ID" sz="2100" dirty="0"/>
              <a:t> </a:t>
            </a:r>
            <a:r>
              <a:rPr lang="en-ID" sz="2100" dirty="0" err="1"/>
              <a:t>digunakan</a:t>
            </a:r>
            <a:r>
              <a:rPr lang="en-ID" sz="2100" dirty="0"/>
              <a:t> </a:t>
            </a:r>
            <a:r>
              <a:rPr lang="en-ID" sz="2100" dirty="0" err="1"/>
              <a:t>sebagai</a:t>
            </a:r>
            <a:r>
              <a:rPr lang="en-ID" sz="2100" dirty="0"/>
              <a:t> </a:t>
            </a:r>
            <a:r>
              <a:rPr lang="en-ID" sz="2100" dirty="0" err="1"/>
              <a:t>pilihan</a:t>
            </a:r>
            <a:r>
              <a:rPr lang="en-ID" sz="2100" dirty="0"/>
              <a:t> </a:t>
            </a:r>
            <a:r>
              <a:rPr lang="en-ID" sz="2100" dirty="0" err="1"/>
              <a:t>terakhir</a:t>
            </a:r>
            <a:r>
              <a:rPr lang="en-ID" sz="2100" dirty="0"/>
              <a:t>. </a:t>
            </a:r>
          </a:p>
          <a:p>
            <a:r>
              <a:rPr lang="en-ID" sz="2100" dirty="0" err="1"/>
              <a:t>Penggunaan</a:t>
            </a:r>
            <a:r>
              <a:rPr lang="en-ID" sz="2100" dirty="0"/>
              <a:t> </a:t>
            </a:r>
            <a:r>
              <a:rPr lang="en-ID" sz="2100" dirty="0" err="1"/>
              <a:t>tempat</a:t>
            </a:r>
            <a:r>
              <a:rPr lang="en-ID" sz="2100" dirty="0"/>
              <a:t> </a:t>
            </a:r>
            <a:r>
              <a:rPr lang="en-ID" sz="2100" dirty="0" err="1"/>
              <a:t>ibadah</a:t>
            </a:r>
            <a:r>
              <a:rPr lang="en-ID" sz="2100" dirty="0"/>
              <a:t> juga </a:t>
            </a:r>
            <a:r>
              <a:rPr lang="en-ID" sz="2100" dirty="0" err="1"/>
              <a:t>menjadi</a:t>
            </a:r>
            <a:r>
              <a:rPr lang="en-ID" sz="2100" dirty="0"/>
              <a:t> </a:t>
            </a:r>
            <a:r>
              <a:rPr lang="en-ID" sz="2100" dirty="0" err="1"/>
              <a:t>pertimbangan</a:t>
            </a:r>
            <a:r>
              <a:rPr lang="en-ID" sz="2100" dirty="0"/>
              <a:t> </a:t>
            </a:r>
            <a:r>
              <a:rPr lang="en-ID" sz="2100" dirty="0" err="1"/>
              <a:t>dalam</a:t>
            </a:r>
            <a:r>
              <a:rPr lang="en-ID" sz="2100" dirty="0"/>
              <a:t> </a:t>
            </a:r>
            <a:r>
              <a:rPr lang="en-ID" sz="2100" dirty="0" err="1"/>
              <a:t>penyediaan</a:t>
            </a:r>
            <a:r>
              <a:rPr lang="en-ID" sz="2100" dirty="0"/>
              <a:t> shelter. </a:t>
            </a:r>
            <a:r>
              <a:rPr lang="en-ID" sz="2100" dirty="0" err="1"/>
              <a:t>Namun</a:t>
            </a:r>
            <a:r>
              <a:rPr lang="en-ID" sz="2100" dirty="0"/>
              <a:t> </a:t>
            </a:r>
            <a:r>
              <a:rPr lang="en-ID" sz="2100" dirty="0" err="1"/>
              <a:t>perlu</a:t>
            </a:r>
            <a:r>
              <a:rPr lang="en-ID" sz="2100" dirty="0"/>
              <a:t> </a:t>
            </a:r>
            <a:r>
              <a:rPr lang="en-ID" sz="2100" dirty="0" err="1"/>
              <a:t>diperhatikan</a:t>
            </a:r>
            <a:r>
              <a:rPr lang="en-ID" sz="2100" dirty="0"/>
              <a:t> pula </a:t>
            </a:r>
            <a:r>
              <a:rPr lang="en-ID" sz="2100" dirty="0" err="1"/>
              <a:t>aspek</a:t>
            </a:r>
            <a:r>
              <a:rPr lang="en-ID" sz="2100" dirty="0"/>
              <a:t> </a:t>
            </a:r>
            <a:r>
              <a:rPr lang="en-ID" sz="2100" dirty="0" err="1"/>
              <a:t>inklusifitas</a:t>
            </a:r>
            <a:r>
              <a:rPr lang="en-ID" sz="2100" dirty="0"/>
              <a:t> </a:t>
            </a:r>
            <a:r>
              <a:rPr lang="en-ID" sz="2100" dirty="0" err="1"/>
              <a:t>dimana</a:t>
            </a:r>
            <a:r>
              <a:rPr lang="en-ID" sz="2100" dirty="0"/>
              <a:t> </a:t>
            </a:r>
            <a:r>
              <a:rPr lang="en-ID" sz="2100" dirty="0" err="1"/>
              <a:t>akses</a:t>
            </a:r>
            <a:r>
              <a:rPr lang="en-ID" sz="2100" dirty="0"/>
              <a:t> </a:t>
            </a:r>
            <a:r>
              <a:rPr lang="en-ID" sz="2100" dirty="0" err="1"/>
              <a:t>untuk</a:t>
            </a:r>
            <a:r>
              <a:rPr lang="en-ID" sz="2100" dirty="0"/>
              <a:t> </a:t>
            </a:r>
            <a:r>
              <a:rPr lang="en-ID" sz="2100" dirty="0" err="1"/>
              <a:t>fasilitas</a:t>
            </a:r>
            <a:r>
              <a:rPr lang="en-ID" sz="2100" dirty="0"/>
              <a:t> shelter </a:t>
            </a:r>
            <a:r>
              <a:rPr lang="en-ID" sz="2100" dirty="0" err="1"/>
              <a:t>ini</a:t>
            </a:r>
            <a:r>
              <a:rPr lang="en-ID" sz="2100" dirty="0"/>
              <a:t> </a:t>
            </a:r>
            <a:r>
              <a:rPr lang="en-ID" sz="2100" dirty="0" err="1"/>
              <a:t>bisa</a:t>
            </a:r>
            <a:r>
              <a:rPr lang="en-ID" sz="2100" dirty="0"/>
              <a:t> </a:t>
            </a:r>
            <a:r>
              <a:rPr lang="en-ID" sz="2100" dirty="0" err="1"/>
              <a:t>diperuntukkan</a:t>
            </a:r>
            <a:r>
              <a:rPr lang="en-ID" sz="2100" dirty="0"/>
              <a:t> </a:t>
            </a:r>
            <a:r>
              <a:rPr lang="en-ID" sz="2100" dirty="0" err="1"/>
              <a:t>untuk</a:t>
            </a:r>
            <a:r>
              <a:rPr lang="en-ID" sz="2100" dirty="0"/>
              <a:t> </a:t>
            </a:r>
            <a:r>
              <a:rPr lang="en-ID" sz="2100" dirty="0" err="1"/>
              <a:t>semua</a:t>
            </a:r>
            <a:r>
              <a:rPr lang="en-ID" sz="2100" dirty="0"/>
              <a:t> orang. </a:t>
            </a:r>
          </a:p>
          <a:p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782340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95C14-E06D-C943-A45F-F0AD4A38F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15827"/>
          </a:xfrm>
        </p:spPr>
        <p:txBody>
          <a:bodyPr>
            <a:normAutofit/>
          </a:bodyPr>
          <a:lstStyle/>
          <a:p>
            <a:r>
              <a:rPr lang="en-US" dirty="0" err="1"/>
              <a:t>Bencana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pandemi</a:t>
            </a:r>
            <a:r>
              <a:rPr lang="en-US" dirty="0"/>
              <a:t> (</a:t>
            </a:r>
            <a:r>
              <a:rPr lang="en-US" sz="2400" i="1" dirty="0" err="1"/>
              <a:t>kasus</a:t>
            </a:r>
            <a:r>
              <a:rPr lang="en-US" sz="2400" i="1" dirty="0"/>
              <a:t>: Indonesia, </a:t>
            </a:r>
            <a:r>
              <a:rPr lang="en-ID" sz="2400" i="1" dirty="0"/>
              <a:t>Bangladesh &amp; </a:t>
            </a:r>
            <a:r>
              <a:rPr lang="en-ID" sz="2400" i="1" dirty="0" err="1"/>
              <a:t>india</a:t>
            </a:r>
            <a:r>
              <a:rPr lang="en-ID" dirty="0"/>
              <a:t>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30BEFD-8295-A644-AFF1-D69636C27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322" y="1802296"/>
            <a:ext cx="3581032" cy="2014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7119B1-AE7B-954E-9FEF-DA00D1B29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354" y="1807077"/>
            <a:ext cx="3578087" cy="20139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A9746A9-17B7-4846-AC08-6176B4D43284}"/>
              </a:ext>
            </a:extLst>
          </p:cNvPr>
          <p:cNvSpPr/>
          <p:nvPr/>
        </p:nvSpPr>
        <p:spPr>
          <a:xfrm>
            <a:off x="3965346" y="3799305"/>
            <a:ext cx="35780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1600" dirty="0" err="1">
                <a:solidFill>
                  <a:srgbClr val="000000"/>
                </a:solidFill>
                <a:latin typeface="Helvetica" pitchFamily="2" charset="0"/>
              </a:rPr>
              <a:t>Pengungsi</a:t>
            </a:r>
            <a:r>
              <a:rPr lang="en-ID" sz="16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Helvetica" pitchFamily="2" charset="0"/>
              </a:rPr>
              <a:t>Badai</a:t>
            </a:r>
            <a:r>
              <a:rPr lang="en-ID" sz="16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Helvetica" pitchFamily="2" charset="0"/>
              </a:rPr>
              <a:t>Amphan</a:t>
            </a:r>
            <a:r>
              <a:rPr lang="en-ID" sz="1600" dirty="0">
                <a:solidFill>
                  <a:srgbClr val="000000"/>
                </a:solidFill>
                <a:latin typeface="Helvetica" pitchFamily="2" charset="0"/>
              </a:rPr>
              <a:t>, India di </a:t>
            </a:r>
            <a:r>
              <a:rPr lang="en-ID" sz="1600" dirty="0" err="1">
                <a:solidFill>
                  <a:srgbClr val="000000"/>
                </a:solidFill>
                <a:latin typeface="Helvetica" pitchFamily="2" charset="0"/>
              </a:rPr>
              <a:t>tempat</a:t>
            </a:r>
            <a:r>
              <a:rPr lang="en-ID" sz="16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Helvetica" pitchFamily="2" charset="0"/>
              </a:rPr>
              <a:t>padat</a:t>
            </a:r>
            <a:r>
              <a:rPr lang="en-ID" sz="1600" dirty="0">
                <a:solidFill>
                  <a:srgbClr val="000000"/>
                </a:solidFill>
                <a:latin typeface="Helvetica" pitchFamily="2" charset="0"/>
              </a:rPr>
              <a:t> (</a:t>
            </a:r>
            <a:r>
              <a:rPr lang="en-ID" sz="1600" i="1" dirty="0">
                <a:solidFill>
                  <a:srgbClr val="000000"/>
                </a:solidFill>
                <a:latin typeface="Helvetica" pitchFamily="2" charset="0"/>
              </a:rPr>
              <a:t>EPA, 23 Mei 2020</a:t>
            </a:r>
            <a:r>
              <a:rPr lang="en-ID" sz="1600" dirty="0">
                <a:solidFill>
                  <a:srgbClr val="000000"/>
                </a:solidFill>
                <a:latin typeface="Helvetica" pitchFamily="2" charset="0"/>
              </a:rPr>
              <a:t>)</a:t>
            </a:r>
            <a:endParaRPr lang="en-US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AE39B2-A82F-BE46-9FE8-98D5F5A638FD}"/>
              </a:ext>
            </a:extLst>
          </p:cNvPr>
          <p:cNvSpPr/>
          <p:nvPr/>
        </p:nvSpPr>
        <p:spPr>
          <a:xfrm>
            <a:off x="371061" y="3795909"/>
            <a:ext cx="36472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1600" dirty="0" err="1">
                <a:solidFill>
                  <a:srgbClr val="000000"/>
                </a:solidFill>
                <a:latin typeface="Helvetica" pitchFamily="2" charset="0"/>
              </a:rPr>
              <a:t>Jalan-jalan</a:t>
            </a:r>
            <a:r>
              <a:rPr lang="en-ID" sz="16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Helvetica" pitchFamily="2" charset="0"/>
              </a:rPr>
              <a:t>tertutup</a:t>
            </a:r>
            <a:r>
              <a:rPr lang="en-ID" sz="16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Helvetica" pitchFamily="2" charset="0"/>
              </a:rPr>
              <a:t>pohon</a:t>
            </a:r>
            <a:r>
              <a:rPr lang="en-ID" sz="16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ID" sz="1600" dirty="0" err="1">
                <a:solidFill>
                  <a:srgbClr val="000000"/>
                </a:solidFill>
                <a:latin typeface="Helvetica" pitchFamily="2" charset="0"/>
              </a:rPr>
              <a:t>tumbang</a:t>
            </a:r>
            <a:r>
              <a:rPr lang="en-ID" sz="1600" dirty="0">
                <a:solidFill>
                  <a:srgbClr val="000000"/>
                </a:solidFill>
                <a:latin typeface="Helvetica" pitchFamily="2" charset="0"/>
              </a:rPr>
              <a:t> di Bangladesh (</a:t>
            </a:r>
            <a:r>
              <a:rPr lang="en-ID" sz="1600" i="1" dirty="0">
                <a:solidFill>
                  <a:srgbClr val="000000"/>
                </a:solidFill>
                <a:latin typeface="Helvetica" pitchFamily="2" charset="0"/>
              </a:rPr>
              <a:t>Reuters, 2020</a:t>
            </a:r>
            <a:r>
              <a:rPr lang="en-ID" sz="1600" dirty="0">
                <a:solidFill>
                  <a:srgbClr val="000000"/>
                </a:solidFill>
                <a:latin typeface="Helvetica" pitchFamily="2" charset="0"/>
              </a:rPr>
              <a:t>)</a:t>
            </a:r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F74111-72FA-F24C-A5A4-7E25994EBF60}"/>
              </a:ext>
            </a:extLst>
          </p:cNvPr>
          <p:cNvSpPr/>
          <p:nvPr/>
        </p:nvSpPr>
        <p:spPr>
          <a:xfrm>
            <a:off x="437323" y="4467586"/>
            <a:ext cx="657307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000" dirty="0">
                <a:solidFill>
                  <a:srgbClr val="000000"/>
                </a:solidFill>
                <a:latin typeface="Helvetica" pitchFamily="2" charset="0"/>
              </a:rPr>
              <a:t>PERMASALAHAN:</a:t>
            </a:r>
          </a:p>
          <a:p>
            <a:pPr marL="250825" indent="-250825">
              <a:buFont typeface="Arial" panose="020B0604020202020204" pitchFamily="34" charset="0"/>
              <a:buChar char="•"/>
            </a:pPr>
            <a:r>
              <a:rPr lang="en-ID" sz="2000" dirty="0" err="1">
                <a:solidFill>
                  <a:srgbClr val="000000"/>
                </a:solidFill>
                <a:latin typeface="Helvetica" pitchFamily="2" charset="0"/>
              </a:rPr>
              <a:t>Pandemi</a:t>
            </a:r>
            <a:r>
              <a:rPr lang="en-ID" sz="2000" dirty="0">
                <a:solidFill>
                  <a:srgbClr val="000000"/>
                </a:solidFill>
                <a:latin typeface="Helvetica" pitchFamily="2" charset="0"/>
              </a:rPr>
              <a:t> COVID-19 </a:t>
            </a:r>
            <a:r>
              <a:rPr lang="en-ID" sz="2000" dirty="0" err="1">
                <a:solidFill>
                  <a:srgbClr val="000000"/>
                </a:solidFill>
                <a:latin typeface="Helvetica" pitchFamily="2" charset="0"/>
              </a:rPr>
              <a:t>dan</a:t>
            </a:r>
            <a:r>
              <a:rPr lang="en-ID" sz="20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ID" sz="2000" dirty="0" err="1">
                <a:solidFill>
                  <a:srgbClr val="000000"/>
                </a:solidFill>
                <a:latin typeface="Helvetica" pitchFamily="2" charset="0"/>
              </a:rPr>
              <a:t>aturan</a:t>
            </a:r>
            <a:r>
              <a:rPr lang="en-ID" sz="20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ID" sz="2000" dirty="0" err="1">
                <a:solidFill>
                  <a:srgbClr val="000000"/>
                </a:solidFill>
                <a:latin typeface="Helvetica" pitchFamily="2" charset="0"/>
              </a:rPr>
              <a:t>pembatasan</a:t>
            </a:r>
            <a:r>
              <a:rPr lang="en-ID" sz="20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ID" sz="2000" dirty="0" err="1">
                <a:solidFill>
                  <a:srgbClr val="000000"/>
                </a:solidFill>
                <a:latin typeface="Helvetica" pitchFamily="2" charset="0"/>
              </a:rPr>
              <a:t>sosial</a:t>
            </a:r>
            <a:r>
              <a:rPr lang="en-ID" sz="20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ID" sz="2000" dirty="0" err="1">
                <a:solidFill>
                  <a:srgbClr val="000000"/>
                </a:solidFill>
                <a:latin typeface="Helvetica" pitchFamily="2" charset="0"/>
              </a:rPr>
              <a:t>membuat</a:t>
            </a:r>
            <a:r>
              <a:rPr lang="en-ID" sz="2000" dirty="0">
                <a:solidFill>
                  <a:srgbClr val="000000"/>
                </a:solidFill>
                <a:latin typeface="Helvetica" pitchFamily="2" charset="0"/>
              </a:rPr>
              <a:t> proses </a:t>
            </a:r>
            <a:r>
              <a:rPr lang="en-ID" sz="2000" dirty="0" err="1">
                <a:solidFill>
                  <a:srgbClr val="000000"/>
                </a:solidFill>
                <a:latin typeface="Helvetica" pitchFamily="2" charset="0"/>
              </a:rPr>
              <a:t>evakuasi</a:t>
            </a:r>
            <a:r>
              <a:rPr lang="en-ID" sz="20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ID" sz="2000" dirty="0" err="1">
                <a:solidFill>
                  <a:srgbClr val="000000"/>
                </a:solidFill>
                <a:latin typeface="Helvetica" pitchFamily="2" charset="0"/>
              </a:rPr>
              <a:t>berjalan</a:t>
            </a:r>
            <a:r>
              <a:rPr lang="en-ID" sz="20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ID" sz="2000" dirty="0" err="1">
                <a:solidFill>
                  <a:srgbClr val="000000"/>
                </a:solidFill>
                <a:latin typeface="Helvetica" pitchFamily="2" charset="0"/>
              </a:rPr>
              <a:t>sulit</a:t>
            </a:r>
            <a:r>
              <a:rPr lang="en-ID" sz="2000" dirty="0">
                <a:solidFill>
                  <a:srgbClr val="000000"/>
                </a:solidFill>
                <a:latin typeface="Helvetica" pitchFamily="2" charset="0"/>
              </a:rPr>
              <a:t>, </a:t>
            </a:r>
            <a:r>
              <a:rPr lang="en-ID" sz="2000" dirty="0" err="1">
                <a:solidFill>
                  <a:srgbClr val="000000"/>
                </a:solidFill>
                <a:latin typeface="Helvetica" pitchFamily="2" charset="0"/>
              </a:rPr>
              <a:t>dan</a:t>
            </a:r>
            <a:r>
              <a:rPr lang="en-ID" sz="20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ID" sz="2000" dirty="0" err="1">
                <a:solidFill>
                  <a:srgbClr val="000000"/>
                </a:solidFill>
                <a:latin typeface="Helvetica" pitchFamily="2" charset="0"/>
              </a:rPr>
              <a:t>tempat</a:t>
            </a:r>
            <a:r>
              <a:rPr lang="en-ID" sz="20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ID" sz="2000" dirty="0" err="1">
                <a:solidFill>
                  <a:srgbClr val="000000"/>
                </a:solidFill>
                <a:latin typeface="Helvetica" pitchFamily="2" charset="0"/>
              </a:rPr>
              <a:t>penampungan</a:t>
            </a:r>
            <a:r>
              <a:rPr lang="en-ID" sz="20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ID" sz="2000" dirty="0" err="1">
                <a:solidFill>
                  <a:srgbClr val="000000"/>
                </a:solidFill>
                <a:latin typeface="Helvetica" pitchFamily="2" charset="0"/>
              </a:rPr>
              <a:t>tak</a:t>
            </a:r>
            <a:r>
              <a:rPr lang="en-ID" sz="20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ID" sz="2000" dirty="0" err="1">
                <a:solidFill>
                  <a:srgbClr val="000000"/>
                </a:solidFill>
                <a:latin typeface="Helvetica" pitchFamily="2" charset="0"/>
              </a:rPr>
              <a:t>bisa</a:t>
            </a:r>
            <a:r>
              <a:rPr lang="en-ID" sz="20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ID" sz="2000" dirty="0" err="1">
                <a:solidFill>
                  <a:srgbClr val="000000"/>
                </a:solidFill>
                <a:latin typeface="Helvetica" pitchFamily="2" charset="0"/>
              </a:rPr>
              <a:t>digunakan</a:t>
            </a:r>
            <a:r>
              <a:rPr lang="en-ID" sz="20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ID" sz="2000" dirty="0" err="1">
                <a:solidFill>
                  <a:srgbClr val="000000"/>
                </a:solidFill>
                <a:latin typeface="Helvetica" pitchFamily="2" charset="0"/>
              </a:rPr>
              <a:t>karena</a:t>
            </a:r>
            <a:r>
              <a:rPr lang="en-ID" sz="20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ID" sz="2000" dirty="0" err="1">
                <a:solidFill>
                  <a:srgbClr val="000000"/>
                </a:solidFill>
                <a:latin typeface="Helvetica" pitchFamily="2" charset="0"/>
              </a:rPr>
              <a:t>penuh</a:t>
            </a:r>
            <a:r>
              <a:rPr lang="en-ID" sz="2000" dirty="0">
                <a:solidFill>
                  <a:srgbClr val="000000"/>
                </a:solidFill>
                <a:latin typeface="Helvetica" pitchFamily="2" charset="0"/>
              </a:rPr>
              <a:t>.</a:t>
            </a:r>
          </a:p>
          <a:p>
            <a:pPr marL="250825" indent="-250825">
              <a:buFont typeface="Arial" panose="020B0604020202020204" pitchFamily="34" charset="0"/>
              <a:buChar char="•"/>
            </a:pPr>
            <a:r>
              <a:rPr lang="en-ID" sz="2000" dirty="0" err="1">
                <a:solidFill>
                  <a:srgbClr val="000000"/>
                </a:solidFill>
                <a:latin typeface="Helvetica" pitchFamily="2" charset="0"/>
              </a:rPr>
              <a:t>Kaum</a:t>
            </a:r>
            <a:r>
              <a:rPr lang="en-ID" sz="20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ID" sz="2000" dirty="0" err="1">
                <a:solidFill>
                  <a:srgbClr val="000000"/>
                </a:solidFill>
                <a:latin typeface="Helvetica" pitchFamily="2" charset="0"/>
              </a:rPr>
              <a:t>miskin</a:t>
            </a:r>
            <a:r>
              <a:rPr lang="en-ID" sz="2000" dirty="0">
                <a:solidFill>
                  <a:srgbClr val="000000"/>
                </a:solidFill>
                <a:latin typeface="Helvetica" pitchFamily="2" charset="0"/>
              </a:rPr>
              <a:t> India </a:t>
            </a:r>
            <a:r>
              <a:rPr lang="en-ID" sz="2000" dirty="0" err="1">
                <a:solidFill>
                  <a:srgbClr val="000000"/>
                </a:solidFill>
                <a:latin typeface="Helvetica" pitchFamily="2" charset="0"/>
              </a:rPr>
              <a:t>takut</a:t>
            </a:r>
            <a:r>
              <a:rPr lang="en-ID" sz="20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ID" sz="2000" dirty="0" err="1">
                <a:solidFill>
                  <a:srgbClr val="000000"/>
                </a:solidFill>
                <a:latin typeface="Helvetica" pitchFamily="2" charset="0"/>
              </a:rPr>
              <a:t>kelaparan</a:t>
            </a:r>
            <a:endParaRPr lang="en-ID" sz="2000" dirty="0">
              <a:solidFill>
                <a:srgbClr val="000000"/>
              </a:solidFill>
              <a:latin typeface="Helvetica" pitchFamily="2" charset="0"/>
            </a:endParaRPr>
          </a:p>
          <a:p>
            <a:pPr marL="250825" indent="-250825">
              <a:buFont typeface="Arial" panose="020B0604020202020204" pitchFamily="34" charset="0"/>
              <a:buChar char="•"/>
            </a:pPr>
            <a:r>
              <a:rPr lang="en-ID" sz="2000" dirty="0">
                <a:solidFill>
                  <a:srgbClr val="000000"/>
                </a:solidFill>
                <a:latin typeface="Helvetica" pitchFamily="2" charset="0"/>
              </a:rPr>
              <a:t>Lockdown di India </a:t>
            </a:r>
            <a:r>
              <a:rPr lang="en-ID" sz="2000" dirty="0" err="1">
                <a:solidFill>
                  <a:srgbClr val="000000"/>
                </a:solidFill>
                <a:latin typeface="Helvetica" pitchFamily="2" charset="0"/>
              </a:rPr>
              <a:t>berubah</a:t>
            </a:r>
            <a:r>
              <a:rPr lang="en-ID" sz="20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ID" sz="2000" dirty="0" err="1">
                <a:solidFill>
                  <a:srgbClr val="000000"/>
                </a:solidFill>
                <a:latin typeface="Helvetica" pitchFamily="2" charset="0"/>
              </a:rPr>
              <a:t>menjadi</a:t>
            </a:r>
            <a:r>
              <a:rPr lang="en-ID" sz="2000" dirty="0">
                <a:solidFill>
                  <a:srgbClr val="000000"/>
                </a:solidFill>
                <a:latin typeface="Helvetica" pitchFamily="2" charset="0"/>
              </a:rPr>
              <a:t> tragedy </a:t>
            </a:r>
            <a:r>
              <a:rPr lang="en-ID" sz="2000" dirty="0" err="1">
                <a:solidFill>
                  <a:srgbClr val="000000"/>
                </a:solidFill>
                <a:latin typeface="Helvetica" pitchFamily="2" charset="0"/>
              </a:rPr>
              <a:t>kemanusiaan</a:t>
            </a:r>
            <a:endParaRPr lang="en-ID" sz="2000" dirty="0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977D0A-C664-D641-8954-F40556CC0F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2639" y="1812750"/>
            <a:ext cx="4142039" cy="20038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6102E6B-6DE0-2D48-9C29-A8F071B2DC9C}"/>
              </a:ext>
            </a:extLst>
          </p:cNvPr>
          <p:cNvSpPr/>
          <p:nvPr/>
        </p:nvSpPr>
        <p:spPr>
          <a:xfrm>
            <a:off x="7543433" y="3784668"/>
            <a:ext cx="42112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1600" dirty="0" err="1">
                <a:solidFill>
                  <a:srgbClr val="000000"/>
                </a:solidFill>
                <a:latin typeface="Helvetica" pitchFamily="2" charset="0"/>
              </a:rPr>
              <a:t>Longsor</a:t>
            </a:r>
            <a:r>
              <a:rPr lang="en-ID" sz="1600" dirty="0">
                <a:solidFill>
                  <a:srgbClr val="000000"/>
                </a:solidFill>
                <a:latin typeface="Helvetica" pitchFamily="2" charset="0"/>
              </a:rPr>
              <a:t> di Bandung (</a:t>
            </a:r>
            <a:r>
              <a:rPr lang="en-ID" sz="1600" i="1" dirty="0" err="1">
                <a:solidFill>
                  <a:srgbClr val="000000"/>
                </a:solidFill>
                <a:latin typeface="Helvetica" pitchFamily="2" charset="0"/>
              </a:rPr>
              <a:t>Ayobandung.com</a:t>
            </a:r>
            <a:r>
              <a:rPr lang="en-ID" sz="1600" i="1" dirty="0">
                <a:solidFill>
                  <a:srgbClr val="000000"/>
                </a:solidFill>
                <a:latin typeface="Helvetica" pitchFamily="2" charset="0"/>
              </a:rPr>
              <a:t>, 16 April 2020</a:t>
            </a:r>
            <a:r>
              <a:rPr lang="en-ID" sz="1600" dirty="0">
                <a:solidFill>
                  <a:srgbClr val="000000"/>
                </a:solidFill>
                <a:latin typeface="Helvetica" pitchFamily="2" charset="0"/>
              </a:rPr>
              <a:t>)</a:t>
            </a:r>
            <a:endParaRPr lang="en-US" sz="1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5B16B3-F8D3-994D-A4A3-94A8735A6440}"/>
              </a:ext>
            </a:extLst>
          </p:cNvPr>
          <p:cNvSpPr/>
          <p:nvPr/>
        </p:nvSpPr>
        <p:spPr>
          <a:xfrm>
            <a:off x="7543433" y="4482223"/>
            <a:ext cx="4211245" cy="20313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2100" dirty="0">
                <a:solidFill>
                  <a:srgbClr val="000000"/>
                </a:solidFill>
                <a:latin typeface="Helvetica" pitchFamily="2" charset="0"/>
              </a:rPr>
              <a:t>STRATEGI YANG PERLU DISUSUN:</a:t>
            </a:r>
          </a:p>
          <a:p>
            <a:pPr marL="250825" indent="-250825">
              <a:buFont typeface="Arial" panose="020B0604020202020204" pitchFamily="34" charset="0"/>
              <a:buChar char="•"/>
            </a:pPr>
            <a:r>
              <a:rPr lang="en-ID" sz="2100" dirty="0" err="1">
                <a:solidFill>
                  <a:srgbClr val="000000"/>
                </a:solidFill>
                <a:latin typeface="Helvetica" pitchFamily="2" charset="0"/>
              </a:rPr>
              <a:t>Regulasi</a:t>
            </a:r>
            <a:r>
              <a:rPr lang="en-ID" sz="2100" dirty="0">
                <a:solidFill>
                  <a:srgbClr val="000000"/>
                </a:solidFill>
                <a:latin typeface="Helvetica" pitchFamily="2" charset="0"/>
              </a:rPr>
              <a:t>?</a:t>
            </a:r>
          </a:p>
          <a:p>
            <a:pPr marL="250825" indent="-250825">
              <a:buFont typeface="Arial" panose="020B0604020202020204" pitchFamily="34" charset="0"/>
              <a:buChar char="•"/>
            </a:pPr>
            <a:r>
              <a:rPr lang="en-ID" sz="2100" dirty="0" err="1">
                <a:solidFill>
                  <a:srgbClr val="000000"/>
                </a:solidFill>
                <a:latin typeface="Helvetica" pitchFamily="2" charset="0"/>
              </a:rPr>
              <a:t>Mekanisme</a:t>
            </a:r>
            <a:r>
              <a:rPr lang="en-ID" sz="2100" dirty="0">
                <a:solidFill>
                  <a:srgbClr val="000000"/>
                </a:solidFill>
                <a:latin typeface="Helvetica" pitchFamily="2" charset="0"/>
              </a:rPr>
              <a:t>?</a:t>
            </a:r>
          </a:p>
          <a:p>
            <a:pPr marL="250825" indent="-250825">
              <a:buFont typeface="Arial" panose="020B0604020202020204" pitchFamily="34" charset="0"/>
              <a:buChar char="•"/>
            </a:pPr>
            <a:r>
              <a:rPr lang="en-ID" sz="2100" dirty="0" err="1">
                <a:solidFill>
                  <a:srgbClr val="000000"/>
                </a:solidFill>
                <a:latin typeface="Helvetica" pitchFamily="2" charset="0"/>
              </a:rPr>
              <a:t>Sumber</a:t>
            </a:r>
            <a:r>
              <a:rPr lang="en-ID" sz="21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ID" sz="2100" dirty="0" err="1">
                <a:solidFill>
                  <a:srgbClr val="000000"/>
                </a:solidFill>
                <a:latin typeface="Helvetica" pitchFamily="2" charset="0"/>
              </a:rPr>
              <a:t>daya</a:t>
            </a:r>
            <a:r>
              <a:rPr lang="en-ID" sz="2100" dirty="0">
                <a:solidFill>
                  <a:srgbClr val="000000"/>
                </a:solidFill>
                <a:latin typeface="Helvetica" pitchFamily="2" charset="0"/>
              </a:rPr>
              <a:t>?</a:t>
            </a:r>
          </a:p>
          <a:p>
            <a:pPr marL="250825" indent="-250825">
              <a:buFont typeface="Arial" panose="020B0604020202020204" pitchFamily="34" charset="0"/>
              <a:buChar char="•"/>
            </a:pPr>
            <a:r>
              <a:rPr lang="en-ID" sz="2100" dirty="0" err="1">
                <a:solidFill>
                  <a:srgbClr val="000000"/>
                </a:solidFill>
                <a:latin typeface="Helvetica" pitchFamily="2" charset="0"/>
              </a:rPr>
              <a:t>Upaya</a:t>
            </a:r>
            <a:r>
              <a:rPr lang="en-ID" sz="21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ID" sz="2100" dirty="0" err="1">
                <a:solidFill>
                  <a:srgbClr val="000000"/>
                </a:solidFill>
                <a:latin typeface="Helvetica" pitchFamily="2" charset="0"/>
              </a:rPr>
              <a:t>penanganan</a:t>
            </a:r>
            <a:r>
              <a:rPr lang="en-ID" sz="21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ID" sz="2100" dirty="0" err="1">
                <a:solidFill>
                  <a:srgbClr val="000000"/>
                </a:solidFill>
                <a:latin typeface="Helvetica" pitchFamily="2" charset="0"/>
              </a:rPr>
              <a:t>darurat</a:t>
            </a:r>
            <a:r>
              <a:rPr lang="en-ID" sz="2100" dirty="0">
                <a:solidFill>
                  <a:srgbClr val="000000"/>
                </a:solidFill>
                <a:latin typeface="Helvetica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6027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A1945-8DBC-AC4F-8074-615722EEA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15827"/>
          </a:xfrm>
        </p:spPr>
        <p:txBody>
          <a:bodyPr/>
          <a:lstStyle/>
          <a:p>
            <a:r>
              <a:rPr lang="en-US" dirty="0" err="1"/>
              <a:t>skenario</a:t>
            </a:r>
            <a:r>
              <a:rPr lang="en-US" dirty="0"/>
              <a:t> </a:t>
            </a:r>
            <a:r>
              <a:rPr lang="en-US" dirty="0" err="1"/>
              <a:t>multibahaya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2D5AE0D-FC10-A346-9C91-73E9091B0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551557"/>
            <a:ext cx="11029615" cy="3678303"/>
          </a:xfrm>
        </p:spPr>
        <p:txBody>
          <a:bodyPr>
            <a:noAutofit/>
          </a:bodyPr>
          <a:lstStyle/>
          <a:p>
            <a:r>
              <a:rPr lang="en-US" sz="2000" dirty="0" err="1"/>
              <a:t>Penyusunan</a:t>
            </a:r>
            <a:r>
              <a:rPr lang="en-US" sz="2000" dirty="0"/>
              <a:t> </a:t>
            </a:r>
            <a:r>
              <a:rPr lang="en-US" sz="2000" dirty="0" err="1"/>
              <a:t>beberapa</a:t>
            </a:r>
            <a:r>
              <a:rPr lang="en-US" sz="2000" dirty="0"/>
              <a:t> </a:t>
            </a:r>
            <a:r>
              <a:rPr lang="en-US" sz="2000" dirty="0" err="1"/>
              <a:t>panduan</a:t>
            </a:r>
            <a:r>
              <a:rPr lang="en-US" sz="2000" dirty="0"/>
              <a:t> </a:t>
            </a:r>
            <a:r>
              <a:rPr lang="en-US" sz="2000" dirty="0" err="1"/>
              <a:t>evakuasi</a:t>
            </a:r>
            <a:r>
              <a:rPr lang="en-US" sz="2000" dirty="0"/>
              <a:t> </a:t>
            </a:r>
            <a:r>
              <a:rPr lang="en-US" sz="2000" dirty="0" err="1"/>
              <a:t>bencana</a:t>
            </a:r>
            <a:r>
              <a:rPr lang="en-US" sz="2000" dirty="0"/>
              <a:t> </a:t>
            </a:r>
            <a:r>
              <a:rPr lang="en-US" sz="2000" dirty="0" err="1"/>
              <a:t>saat</a:t>
            </a:r>
            <a:r>
              <a:rPr lang="en-US" sz="2000" dirty="0"/>
              <a:t> </a:t>
            </a:r>
            <a:r>
              <a:rPr lang="en-US" sz="2000" dirty="0" err="1"/>
              <a:t>pandemi</a:t>
            </a:r>
            <a:r>
              <a:rPr lang="en-US" sz="2000" dirty="0"/>
              <a:t> (yang </a:t>
            </a:r>
            <a:r>
              <a:rPr lang="en-US" sz="2000" dirty="0" err="1"/>
              <a:t>sudah</a:t>
            </a:r>
            <a:r>
              <a:rPr lang="en-US" sz="2000" dirty="0"/>
              <a:t> </a:t>
            </a:r>
            <a:r>
              <a:rPr lang="en-US" sz="2000" dirty="0" err="1"/>
              <a:t>ada</a:t>
            </a:r>
            <a:r>
              <a:rPr lang="en-US" sz="2000" dirty="0"/>
              <a:t>: tsunami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menghadapi</a:t>
            </a:r>
            <a:r>
              <a:rPr lang="en-US" sz="2000" dirty="0"/>
              <a:t> </a:t>
            </a:r>
            <a:r>
              <a:rPr lang="en-US" sz="2000" dirty="0" err="1"/>
              <a:t>pandemi</a:t>
            </a:r>
            <a:r>
              <a:rPr lang="en-US" sz="2000" dirty="0"/>
              <a:t> di </a:t>
            </a:r>
            <a:r>
              <a:rPr lang="en-US" sz="2000" dirty="0" err="1"/>
              <a:t>laut</a:t>
            </a:r>
            <a:r>
              <a:rPr lang="en-US" sz="2000" dirty="0"/>
              <a:t>)</a:t>
            </a:r>
          </a:p>
          <a:p>
            <a:r>
              <a:rPr lang="en-ID" sz="2000" dirty="0"/>
              <a:t>Modal </a:t>
            </a:r>
            <a:r>
              <a:rPr lang="en-ID" sz="2000" dirty="0" err="1"/>
              <a:t>sosial</a:t>
            </a:r>
            <a:r>
              <a:rPr lang="en-ID" sz="2000" dirty="0"/>
              <a:t> yang </a:t>
            </a:r>
            <a:r>
              <a:rPr lang="en-ID" sz="2000" dirty="0" err="1"/>
              <a:t>dimiliki</a:t>
            </a:r>
            <a:r>
              <a:rPr lang="en-ID" sz="2000" dirty="0"/>
              <a:t> </a:t>
            </a:r>
            <a:r>
              <a:rPr lang="en-ID" sz="2000" dirty="0" err="1"/>
              <a:t>masyarakat</a:t>
            </a:r>
            <a:r>
              <a:rPr lang="en-ID" sz="2000" dirty="0"/>
              <a:t> </a:t>
            </a:r>
            <a:r>
              <a:rPr lang="en-ID" sz="2000" dirty="0" err="1"/>
              <a:t>menjadi</a:t>
            </a:r>
            <a:r>
              <a:rPr lang="en-ID" sz="2000" dirty="0"/>
              <a:t> </a:t>
            </a:r>
            <a:r>
              <a:rPr lang="en-ID" sz="2000" dirty="0" err="1"/>
              <a:t>kunci</a:t>
            </a:r>
            <a:r>
              <a:rPr lang="en-ID" sz="2000" dirty="0"/>
              <a:t> </a:t>
            </a:r>
            <a:r>
              <a:rPr lang="en-ID" sz="2000" dirty="0" err="1"/>
              <a:t>penting</a:t>
            </a:r>
            <a:r>
              <a:rPr lang="en-ID" sz="2000" dirty="0"/>
              <a:t> </a:t>
            </a:r>
            <a:r>
              <a:rPr lang="en-ID" sz="2000" dirty="0" err="1"/>
              <a:t>dalam</a:t>
            </a:r>
            <a:r>
              <a:rPr lang="en-ID" sz="2000" dirty="0"/>
              <a:t> </a:t>
            </a:r>
            <a:r>
              <a:rPr lang="en-ID" sz="2000" dirty="0" err="1"/>
              <a:t>penanganan</a:t>
            </a:r>
            <a:r>
              <a:rPr lang="en-ID" sz="2000" dirty="0"/>
              <a:t> </a:t>
            </a:r>
            <a:r>
              <a:rPr lang="en-ID" sz="2000" dirty="0" err="1"/>
              <a:t>bencana</a:t>
            </a:r>
            <a:r>
              <a:rPr lang="en-ID" sz="2000" dirty="0"/>
              <a:t> </a:t>
            </a:r>
            <a:r>
              <a:rPr lang="en-ID" sz="2000" dirty="0" err="1"/>
              <a:t>alam</a:t>
            </a:r>
            <a:r>
              <a:rPr lang="en-ID" sz="2000" dirty="0"/>
              <a:t> di </a:t>
            </a:r>
            <a:r>
              <a:rPr lang="en-ID" sz="2000" dirty="0" err="1"/>
              <a:t>tengah</a:t>
            </a:r>
            <a:r>
              <a:rPr lang="en-ID" sz="2000" dirty="0"/>
              <a:t> </a:t>
            </a:r>
            <a:r>
              <a:rPr lang="en-ID" sz="2000" dirty="0" err="1"/>
              <a:t>situasi</a:t>
            </a:r>
            <a:r>
              <a:rPr lang="en-ID" sz="2000" dirty="0"/>
              <a:t> Covid-19 (</a:t>
            </a:r>
            <a:r>
              <a:rPr lang="en-ID" sz="2000" dirty="0" err="1"/>
              <a:t>pengerahan</a:t>
            </a:r>
            <a:r>
              <a:rPr lang="en-ID" sz="2000" dirty="0"/>
              <a:t> </a:t>
            </a:r>
            <a:r>
              <a:rPr lang="en-ID" sz="2000" dirty="0" err="1"/>
              <a:t>sumber</a:t>
            </a:r>
            <a:r>
              <a:rPr lang="en-ID" sz="2000" dirty="0"/>
              <a:t> </a:t>
            </a:r>
            <a:r>
              <a:rPr lang="en-ID" sz="2000" dirty="0" err="1"/>
              <a:t>daya</a:t>
            </a:r>
            <a:r>
              <a:rPr lang="en-ID" sz="2000" dirty="0"/>
              <a:t>, </a:t>
            </a:r>
            <a:r>
              <a:rPr lang="en-ID" sz="2000" dirty="0" err="1"/>
              <a:t>logistik</a:t>
            </a:r>
            <a:r>
              <a:rPr lang="en-ID" sz="2000" dirty="0"/>
              <a:t>, </a:t>
            </a:r>
            <a:r>
              <a:rPr lang="en-ID" sz="2000" dirty="0" err="1"/>
              <a:t>tanggap</a:t>
            </a:r>
            <a:r>
              <a:rPr lang="en-ID" sz="2000" dirty="0"/>
              <a:t> </a:t>
            </a:r>
            <a:r>
              <a:rPr lang="en-ID" sz="2000" dirty="0" err="1"/>
              <a:t>darurat</a:t>
            </a:r>
            <a:r>
              <a:rPr lang="en-ID" sz="2000" dirty="0"/>
              <a:t>, </a:t>
            </a:r>
            <a:r>
              <a:rPr lang="en-ID" sz="2000" dirty="0" err="1"/>
              <a:t>dan</a:t>
            </a:r>
            <a:r>
              <a:rPr lang="en-ID" sz="2000" dirty="0"/>
              <a:t> </a:t>
            </a:r>
            <a:r>
              <a:rPr lang="en-ID" sz="2000" dirty="0" err="1"/>
              <a:t>pemulihan</a:t>
            </a:r>
            <a:r>
              <a:rPr lang="en-ID" sz="2000" dirty="0"/>
              <a:t> </a:t>
            </a:r>
            <a:r>
              <a:rPr lang="en-ID" sz="2000" dirty="0" err="1"/>
              <a:t>kembali</a:t>
            </a:r>
            <a:r>
              <a:rPr lang="en-ID" sz="2000" dirty="0"/>
              <a:t> </a:t>
            </a:r>
            <a:r>
              <a:rPr lang="en-ID" sz="2000" dirty="0" err="1"/>
              <a:t>pascabencana</a:t>
            </a:r>
            <a:r>
              <a:rPr lang="en-ID" sz="2000" dirty="0"/>
              <a:t>). </a:t>
            </a:r>
          </a:p>
          <a:p>
            <a:r>
              <a:rPr lang="en-ID" sz="2000" dirty="0" err="1"/>
              <a:t>Keterlibatan</a:t>
            </a:r>
            <a:r>
              <a:rPr lang="en-ID" sz="2000" dirty="0"/>
              <a:t> </a:t>
            </a:r>
            <a:r>
              <a:rPr lang="en-ID" sz="2000" dirty="0" err="1"/>
              <a:t>masyarakat</a:t>
            </a:r>
            <a:r>
              <a:rPr lang="en-ID" sz="2000" dirty="0"/>
              <a:t> yang </a:t>
            </a:r>
            <a:r>
              <a:rPr lang="en-ID" sz="2000" dirty="0" err="1"/>
              <a:t>didukung</a:t>
            </a:r>
            <a:r>
              <a:rPr lang="en-ID" sz="2000" dirty="0"/>
              <a:t> </a:t>
            </a:r>
            <a:r>
              <a:rPr lang="en-ID" sz="2000" dirty="0" err="1"/>
              <a:t>oleh</a:t>
            </a:r>
            <a:r>
              <a:rPr lang="en-ID" sz="2000" dirty="0"/>
              <a:t> </a:t>
            </a:r>
            <a:r>
              <a:rPr lang="en-ID" sz="2000" dirty="0" err="1"/>
              <a:t>relawan</a:t>
            </a:r>
            <a:r>
              <a:rPr lang="en-ID" sz="2000" dirty="0"/>
              <a:t> </a:t>
            </a:r>
            <a:r>
              <a:rPr lang="en-ID" sz="2000" dirty="0" err="1"/>
              <a:t>dan</a:t>
            </a:r>
            <a:r>
              <a:rPr lang="en-ID" sz="2000" dirty="0"/>
              <a:t> </a:t>
            </a:r>
            <a:r>
              <a:rPr lang="en-ID" sz="2000" dirty="0" err="1"/>
              <a:t>menjadi</a:t>
            </a:r>
            <a:r>
              <a:rPr lang="en-ID" sz="2000" dirty="0"/>
              <a:t> </a:t>
            </a:r>
            <a:r>
              <a:rPr lang="en-ID" sz="2000" dirty="0" err="1"/>
              <a:t>komitmen</a:t>
            </a:r>
            <a:r>
              <a:rPr lang="en-ID" sz="2000" dirty="0"/>
              <a:t> </a:t>
            </a:r>
            <a:r>
              <a:rPr lang="en-ID" sz="2000" dirty="0" err="1"/>
              <a:t>kepala</a:t>
            </a:r>
            <a:r>
              <a:rPr lang="en-ID" sz="2000" dirty="0"/>
              <a:t> </a:t>
            </a:r>
            <a:r>
              <a:rPr lang="en-ID" sz="2000" dirty="0" err="1"/>
              <a:t>daerah</a:t>
            </a:r>
            <a:r>
              <a:rPr lang="en-ID" sz="2000" dirty="0"/>
              <a:t> </a:t>
            </a:r>
            <a:r>
              <a:rPr lang="en-ID" sz="2000" dirty="0" err="1"/>
              <a:t>hingga</a:t>
            </a:r>
            <a:r>
              <a:rPr lang="en-ID" sz="2000" dirty="0"/>
              <a:t> </a:t>
            </a:r>
            <a:r>
              <a:rPr lang="en-ID" sz="2000" dirty="0" err="1"/>
              <a:t>ke</a:t>
            </a:r>
            <a:r>
              <a:rPr lang="en-ID" sz="2000" dirty="0"/>
              <a:t> </a:t>
            </a:r>
            <a:r>
              <a:rPr lang="en-ID" sz="2000" dirty="0" err="1"/>
              <a:t>tingkat</a:t>
            </a:r>
            <a:r>
              <a:rPr lang="en-ID" sz="2000" dirty="0"/>
              <a:t> </a:t>
            </a:r>
            <a:r>
              <a:rPr lang="en-ID" sz="2000" dirty="0" err="1"/>
              <a:t>desa</a:t>
            </a:r>
            <a:r>
              <a:rPr lang="en-ID" sz="2000" dirty="0"/>
              <a:t> </a:t>
            </a:r>
            <a:r>
              <a:rPr lang="en-ID" sz="2000" dirty="0" err="1"/>
              <a:t>dan</a:t>
            </a:r>
            <a:r>
              <a:rPr lang="en-ID" sz="2000" dirty="0"/>
              <a:t> RT/RW.</a:t>
            </a:r>
          </a:p>
          <a:p>
            <a:r>
              <a:rPr lang="en-ID" sz="2000" dirty="0" err="1"/>
              <a:t>Pembentukan</a:t>
            </a:r>
            <a:r>
              <a:rPr lang="en-ID" sz="2000" dirty="0"/>
              <a:t> </a:t>
            </a:r>
            <a:r>
              <a:rPr lang="en-ID" sz="2000" dirty="0" err="1"/>
              <a:t>membentuk</a:t>
            </a:r>
            <a:r>
              <a:rPr lang="en-ID" sz="2000" dirty="0"/>
              <a:t> </a:t>
            </a:r>
            <a:r>
              <a:rPr lang="en-ID" sz="2000" dirty="0" err="1"/>
              <a:t>tim</a:t>
            </a:r>
            <a:r>
              <a:rPr lang="en-ID" sz="2000" dirty="0"/>
              <a:t> </a:t>
            </a:r>
            <a:r>
              <a:rPr lang="en-ID" sz="2000" dirty="0" err="1"/>
              <a:t>teknis</a:t>
            </a:r>
            <a:r>
              <a:rPr lang="en-ID" sz="2000" dirty="0"/>
              <a:t> </a:t>
            </a:r>
            <a:r>
              <a:rPr lang="en-ID" sz="2000" dirty="0" err="1"/>
              <a:t>untuk</a:t>
            </a:r>
            <a:r>
              <a:rPr lang="en-ID" sz="2000" dirty="0"/>
              <a:t> </a:t>
            </a:r>
            <a:r>
              <a:rPr lang="en-ID" sz="2000" dirty="0" err="1"/>
              <a:t>menyusun</a:t>
            </a:r>
            <a:r>
              <a:rPr lang="en-ID" sz="2000" dirty="0"/>
              <a:t> </a:t>
            </a:r>
            <a:r>
              <a:rPr lang="en-ID" sz="2000" dirty="0" err="1"/>
              <a:t>strategi</a:t>
            </a:r>
            <a:r>
              <a:rPr lang="en-ID" sz="2000" dirty="0"/>
              <a:t> </a:t>
            </a:r>
            <a:r>
              <a:rPr lang="en-ID" sz="2000" dirty="0" err="1"/>
              <a:t>maupun</a:t>
            </a:r>
            <a:r>
              <a:rPr lang="en-ID" sz="2000" dirty="0"/>
              <a:t> </a:t>
            </a:r>
            <a:r>
              <a:rPr lang="en-ID" sz="2000" dirty="0" err="1"/>
              <a:t>kajian</a:t>
            </a:r>
            <a:r>
              <a:rPr lang="en-ID" sz="2000" dirty="0"/>
              <a:t> </a:t>
            </a:r>
            <a:r>
              <a:rPr lang="en-ID" sz="2000" dirty="0" err="1"/>
              <a:t>dan</a:t>
            </a:r>
            <a:r>
              <a:rPr lang="en-ID" sz="2000" dirty="0"/>
              <a:t> </a:t>
            </a:r>
            <a:r>
              <a:rPr lang="en-ID" sz="2000" dirty="0" err="1"/>
              <a:t>protokol</a:t>
            </a:r>
            <a:r>
              <a:rPr lang="en-ID" sz="2000" dirty="0"/>
              <a:t>, </a:t>
            </a:r>
            <a:r>
              <a:rPr lang="en-ID" sz="2000" dirty="0" err="1"/>
              <a:t>serta</a:t>
            </a:r>
            <a:r>
              <a:rPr lang="en-ID" sz="2000" dirty="0"/>
              <a:t> </a:t>
            </a:r>
            <a:r>
              <a:rPr lang="en-ID" sz="2000" dirty="0" err="1"/>
              <a:t>menyusun</a:t>
            </a:r>
            <a:r>
              <a:rPr lang="en-ID" sz="2000" dirty="0"/>
              <a:t> </a:t>
            </a:r>
            <a:r>
              <a:rPr lang="en-ID" sz="2000" dirty="0" err="1"/>
              <a:t>kesiapan</a:t>
            </a:r>
            <a:r>
              <a:rPr lang="en-ID" sz="2000" dirty="0"/>
              <a:t> </a:t>
            </a:r>
            <a:r>
              <a:rPr lang="en-ID" sz="2000" dirty="0" err="1"/>
              <a:t>menghadapi</a:t>
            </a:r>
            <a:r>
              <a:rPr lang="en-ID" sz="2000" dirty="0"/>
              <a:t> </a:t>
            </a:r>
            <a:r>
              <a:rPr lang="en-ID" sz="2000" dirty="0" err="1"/>
              <a:t>bencana</a:t>
            </a:r>
            <a:r>
              <a:rPr lang="en-ID" sz="2000" dirty="0"/>
              <a:t> </a:t>
            </a:r>
            <a:r>
              <a:rPr lang="en-ID" sz="2000" dirty="0" err="1"/>
              <a:t>alam</a:t>
            </a:r>
            <a:r>
              <a:rPr lang="en-ID" sz="2000" dirty="0"/>
              <a:t> </a:t>
            </a:r>
            <a:r>
              <a:rPr lang="en-ID" sz="2000" dirty="0" err="1"/>
              <a:t>dalam</a:t>
            </a:r>
            <a:r>
              <a:rPr lang="en-ID" sz="2000" dirty="0"/>
              <a:t> </a:t>
            </a:r>
            <a:r>
              <a:rPr lang="en-ID" sz="2000" dirty="0" err="1"/>
              <a:t>situasi</a:t>
            </a:r>
            <a:r>
              <a:rPr lang="en-ID" sz="2000" dirty="0"/>
              <a:t> </a:t>
            </a:r>
            <a:r>
              <a:rPr lang="en-ID" sz="2000" dirty="0" err="1"/>
              <a:t>pandemi</a:t>
            </a:r>
            <a:r>
              <a:rPr lang="en-ID" sz="2000" dirty="0"/>
              <a:t> Covid-19. </a:t>
            </a:r>
          </a:p>
          <a:p>
            <a:r>
              <a:rPr lang="en-ID" sz="2000" dirty="0" err="1"/>
              <a:t>Penyampaian</a:t>
            </a:r>
            <a:r>
              <a:rPr lang="en-ID" sz="2000" dirty="0"/>
              <a:t> </a:t>
            </a:r>
            <a:r>
              <a:rPr lang="en-ID" sz="2000" dirty="0" err="1"/>
              <a:t>informasi</a:t>
            </a:r>
            <a:r>
              <a:rPr lang="en-ID" sz="2000" dirty="0"/>
              <a:t> </a:t>
            </a:r>
            <a:r>
              <a:rPr lang="en-ID" sz="2000" dirty="0" err="1"/>
              <a:t>mengenai</a:t>
            </a:r>
            <a:r>
              <a:rPr lang="en-ID" sz="2000" dirty="0"/>
              <a:t> </a:t>
            </a:r>
            <a:r>
              <a:rPr lang="en-ID" sz="2000" dirty="0" err="1"/>
              <a:t>ancaman</a:t>
            </a:r>
            <a:r>
              <a:rPr lang="en-ID" sz="2000" dirty="0"/>
              <a:t> </a:t>
            </a:r>
            <a:r>
              <a:rPr lang="en-ID" sz="2000" dirty="0" err="1"/>
              <a:t>multibahaya</a:t>
            </a:r>
            <a:r>
              <a:rPr lang="en-ID" sz="2000" dirty="0"/>
              <a:t> </a:t>
            </a:r>
            <a:r>
              <a:rPr lang="en-ID" sz="2000" dirty="0" err="1"/>
              <a:t>kepada</a:t>
            </a:r>
            <a:r>
              <a:rPr lang="en-ID" sz="2000" dirty="0"/>
              <a:t> </a:t>
            </a:r>
            <a:r>
              <a:rPr lang="en-ID" sz="2000" dirty="0" err="1"/>
              <a:t>pemerintah</a:t>
            </a:r>
            <a:r>
              <a:rPr lang="en-ID" sz="2000" dirty="0"/>
              <a:t> </a:t>
            </a:r>
            <a:r>
              <a:rPr lang="en-ID" sz="2000" dirty="0" err="1"/>
              <a:t>provinsi</a:t>
            </a:r>
            <a:r>
              <a:rPr lang="en-ID" sz="2000" dirty="0"/>
              <a:t>, </a:t>
            </a:r>
            <a:r>
              <a:rPr lang="en-ID" sz="2000" dirty="0" err="1"/>
              <a:t>kabupaten</a:t>
            </a:r>
            <a:r>
              <a:rPr lang="en-ID" sz="2000" dirty="0"/>
              <a:t> </a:t>
            </a:r>
            <a:r>
              <a:rPr lang="en-ID" sz="2000" dirty="0" err="1"/>
              <a:t>dan</a:t>
            </a:r>
            <a:r>
              <a:rPr lang="en-ID" sz="2000" dirty="0"/>
              <a:t> </a:t>
            </a:r>
            <a:r>
              <a:rPr lang="en-ID" sz="2000" dirty="0" err="1"/>
              <a:t>kota</a:t>
            </a:r>
            <a:r>
              <a:rPr lang="en-ID" sz="2000" dirty="0"/>
              <a:t> </a:t>
            </a:r>
            <a:r>
              <a:rPr lang="en-ID" sz="2000" dirty="0" err="1"/>
              <a:t>melalui</a:t>
            </a:r>
            <a:r>
              <a:rPr lang="en-ID" sz="2000" dirty="0"/>
              <a:t> BPBD.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69472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3EF01-5256-6147-A331-CA28CAF0F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131646"/>
            <a:ext cx="11029616" cy="835699"/>
          </a:xfrm>
        </p:spPr>
        <p:txBody>
          <a:bodyPr>
            <a:noAutofit/>
          </a:bodyPr>
          <a:lstStyle/>
          <a:p>
            <a:pPr algn="ctr"/>
            <a:r>
              <a:rPr lang="en-US" sz="2600" dirty="0"/>
              <a:t>TANTANGAN </a:t>
            </a:r>
            <a:br>
              <a:rPr lang="en-US" sz="2600" dirty="0"/>
            </a:br>
            <a:r>
              <a:rPr lang="en-US" sz="2600" dirty="0"/>
              <a:t>(</a:t>
            </a:r>
            <a:r>
              <a:rPr lang="en-US" sz="2600" dirty="0" err="1"/>
              <a:t>menghadapi</a:t>
            </a:r>
            <a:r>
              <a:rPr lang="en-US" sz="2600" dirty="0"/>
              <a:t> bencana </a:t>
            </a:r>
            <a:r>
              <a:rPr lang="en-US" sz="2600" dirty="0" err="1"/>
              <a:t>alam</a:t>
            </a:r>
            <a:r>
              <a:rPr lang="en-US" sz="2600" dirty="0"/>
              <a:t> </a:t>
            </a:r>
            <a:r>
              <a:rPr lang="en-US" sz="2600" dirty="0" err="1"/>
              <a:t>dimasa</a:t>
            </a:r>
            <a:r>
              <a:rPr lang="en-US" sz="2600" dirty="0"/>
              <a:t> pandemi-19)</a:t>
            </a:r>
            <a:br>
              <a:rPr lang="en-US" sz="2600" dirty="0"/>
            </a:br>
            <a:endParaRPr lang="en-US" sz="2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45A4F1-27B5-2543-A325-C1B592D48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Strategi</a:t>
            </a:r>
            <a:r>
              <a:rPr lang="en-US" dirty="0"/>
              <a:t> BNPB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 err="1">
                <a:sym typeface="Wingdings" panose="05000000000000000000" pitchFamily="2" charset="2"/>
              </a:rPr>
              <a:t>intervensi</a:t>
            </a:r>
            <a:r>
              <a:rPr lang="en-US" dirty="0">
                <a:sym typeface="Wingdings" panose="05000000000000000000" pitchFamily="2" charset="2"/>
              </a:rPr>
              <a:t> shelter (shelter </a:t>
            </a:r>
            <a:r>
              <a:rPr lang="en-US" dirty="0" err="1">
                <a:sym typeface="Wingdings" panose="05000000000000000000" pitchFamily="2" charset="2"/>
              </a:rPr>
              <a:t>bukan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hanya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bentuk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bangunan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r>
              <a:rPr lang="en-US" dirty="0" err="1">
                <a:sym typeface="Wingdings" panose="05000000000000000000" pitchFamily="2" charset="2"/>
              </a:rPr>
              <a:t>Mekanisme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koordinasi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antara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kabupaten</a:t>
            </a:r>
            <a:r>
              <a:rPr lang="en-US" dirty="0">
                <a:sym typeface="Wingdings" panose="05000000000000000000" pitchFamily="2" charset="2"/>
              </a:rPr>
              <a:t>/</a:t>
            </a:r>
            <a:r>
              <a:rPr lang="en-US" dirty="0" err="1">
                <a:sym typeface="Wingdings" panose="05000000000000000000" pitchFamily="2" charset="2"/>
              </a:rPr>
              <a:t>kota</a:t>
            </a:r>
            <a:r>
              <a:rPr lang="en-US" dirty="0">
                <a:sym typeface="Wingdings" panose="05000000000000000000" pitchFamily="2" charset="2"/>
              </a:rPr>
              <a:t> - </a:t>
            </a:r>
            <a:r>
              <a:rPr lang="en-US" dirty="0" err="1">
                <a:sym typeface="Wingdings" panose="05000000000000000000" pitchFamily="2" charset="2"/>
              </a:rPr>
              <a:t>provinsi</a:t>
            </a:r>
            <a:r>
              <a:rPr lang="en-US" dirty="0">
                <a:sym typeface="Wingdings" panose="05000000000000000000" pitchFamily="2" charset="2"/>
              </a:rPr>
              <a:t> - </a:t>
            </a:r>
            <a:r>
              <a:rPr lang="en-US" dirty="0" err="1">
                <a:sym typeface="Wingdings" panose="05000000000000000000" pitchFamily="2" charset="2"/>
              </a:rPr>
              <a:t>pusat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bila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terjadi</a:t>
            </a:r>
            <a:r>
              <a:rPr lang="en-US" dirty="0">
                <a:sym typeface="Wingdings" panose="05000000000000000000" pitchFamily="2" charset="2"/>
              </a:rPr>
              <a:t> bencana </a:t>
            </a:r>
            <a:r>
              <a:rPr lang="en-US" dirty="0" err="1">
                <a:sym typeface="Wingdings" panose="05000000000000000000" pitchFamily="2" charset="2"/>
              </a:rPr>
              <a:t>alam</a:t>
            </a:r>
            <a:r>
              <a:rPr lang="en-US" dirty="0">
                <a:sym typeface="Wingdings" panose="05000000000000000000" pitchFamily="2" charset="2"/>
              </a:rPr>
              <a:t> di masa </a:t>
            </a:r>
            <a:r>
              <a:rPr lang="en-US" dirty="0" err="1">
                <a:sym typeface="Wingdings" panose="05000000000000000000" pitchFamily="2" charset="2"/>
              </a:rPr>
              <a:t>pandemi</a:t>
            </a:r>
            <a:r>
              <a:rPr lang="en-US" dirty="0">
                <a:sym typeface="Wingdings" panose="05000000000000000000" pitchFamily="2" charset="2"/>
              </a:rPr>
              <a:t> Covid-19 (bencana </a:t>
            </a:r>
            <a:r>
              <a:rPr lang="en-US" dirty="0" err="1">
                <a:sym typeface="Wingdings" panose="05000000000000000000" pitchFamily="2" charset="2"/>
              </a:rPr>
              <a:t>alam</a:t>
            </a:r>
            <a:r>
              <a:rPr lang="en-US" dirty="0">
                <a:sym typeface="Wingdings" panose="05000000000000000000" pitchFamily="2" charset="2"/>
              </a:rPr>
              <a:t> </a:t>
            </a:r>
            <a:r>
              <a:rPr lang="en-US" dirty="0" err="1">
                <a:sym typeface="Wingdings" panose="05000000000000000000" pitchFamily="2" charset="2"/>
              </a:rPr>
              <a:t>aktivasi</a:t>
            </a:r>
            <a:r>
              <a:rPr lang="en-US" dirty="0">
                <a:sym typeface="Wingdings" panose="05000000000000000000" pitchFamily="2" charset="2"/>
              </a:rPr>
              <a:t> SKPDB)</a:t>
            </a:r>
          </a:p>
          <a:p>
            <a:r>
              <a:rPr lang="en-US" dirty="0" err="1">
                <a:sym typeface="Wingdings" panose="05000000000000000000" pitchFamily="2" charset="2"/>
              </a:rPr>
              <a:t>Mekanisme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koordinasi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pentahelix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 err="1">
                <a:sym typeface="Wingdings" panose="05000000000000000000" pitchFamily="2" charset="2"/>
              </a:rPr>
              <a:t>Perlu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disusun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Kebijakan</a:t>
            </a:r>
            <a:r>
              <a:rPr lang="en-US" dirty="0">
                <a:sym typeface="Wingdings" panose="05000000000000000000" pitchFamily="2" charset="2"/>
              </a:rPr>
              <a:t>/</a:t>
            </a:r>
            <a:r>
              <a:rPr lang="en-US" dirty="0" err="1">
                <a:sym typeface="Wingdings" panose="05000000000000000000" pitchFamily="2" charset="2"/>
              </a:rPr>
              <a:t>Peraturan</a:t>
            </a:r>
            <a:r>
              <a:rPr lang="en-US" dirty="0">
                <a:sym typeface="Wingdings" panose="05000000000000000000" pitchFamily="2" charset="2"/>
              </a:rPr>
              <a:t>/SOP </a:t>
            </a:r>
            <a:r>
              <a:rPr lang="en-US" dirty="0" err="1">
                <a:sym typeface="Wingdings" panose="05000000000000000000" pitchFamily="2" charset="2"/>
              </a:rPr>
              <a:t>penanganan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>
                <a:sym typeface="Wingdings" panose="05000000000000000000" pitchFamily="2" charset="2"/>
              </a:rPr>
              <a:t>bencana dimasa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pandemi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974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03770-57EC-B94F-B6DB-1594D3B6D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8443539" cy="738717"/>
          </a:xfrm>
        </p:spPr>
        <p:txBody>
          <a:bodyPr/>
          <a:lstStyle/>
          <a:p>
            <a:r>
              <a:rPr lang="en-US" dirty="0" err="1"/>
              <a:t>Latihan</a:t>
            </a:r>
            <a:r>
              <a:rPr lang="en-US" dirty="0"/>
              <a:t> </a:t>
            </a:r>
            <a:r>
              <a:rPr lang="en-US" dirty="0" err="1"/>
              <a:t>kesiapsiagaan</a:t>
            </a:r>
            <a:r>
              <a:rPr lang="en-US" dirty="0"/>
              <a:t> </a:t>
            </a:r>
            <a:r>
              <a:rPr lang="en-US" dirty="0" err="1"/>
              <a:t>saat</a:t>
            </a:r>
            <a:r>
              <a:rPr lang="en-US" dirty="0"/>
              <a:t> </a:t>
            </a:r>
            <a:r>
              <a:rPr lang="en-US" dirty="0" err="1"/>
              <a:t>pandemi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C0E17-63E0-7E44-B75A-596BA61F0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922" y="1835941"/>
            <a:ext cx="11029615" cy="721730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</a:rPr>
              <a:t>Tetap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</a:rPr>
              <a:t>Siaga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</a:rPr>
              <a:t>Bencana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</a:rPr>
              <a:t>Saat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</a:rPr>
              <a:t>Pandemi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 - Pusat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</a:rPr>
              <a:t>Krisis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</a:rPr>
              <a:t>Kesehatan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, Kementerian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</a:rPr>
              <a:t>Kesehatan</a:t>
            </a:r>
            <a:endParaRPr lang="en-US" sz="20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METODE PREDIKT – </a:t>
            </a:r>
            <a:r>
              <a:rPr lang="en-US" sz="2000" b="1" i="1" dirty="0">
                <a:solidFill>
                  <a:schemeClr val="accent3">
                    <a:lumMod val="50000"/>
                  </a:schemeClr>
                </a:solidFill>
              </a:rPr>
              <a:t>Preparedness for Disaster Kit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DFF2EB6-3056-D64B-8198-333C4E9529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9125509"/>
              </p:ext>
            </p:extLst>
          </p:nvPr>
        </p:nvGraphicFramePr>
        <p:xfrm>
          <a:off x="461922" y="2387031"/>
          <a:ext cx="11266252" cy="4415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3384CC64-89A5-3544-AB9A-46DF7323C6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4731" y="688904"/>
            <a:ext cx="2676939" cy="103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25738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{A82CB859-1F8F-4A42-B8EF-5E1188EF83FC}tf10001123</Template>
  <TotalTime>165</TotalTime>
  <Words>598</Words>
  <Application>Microsoft Office PowerPoint</Application>
  <PresentationFormat>Widescreen</PresentationFormat>
  <Paragraphs>53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Gill Sans MT</vt:lpstr>
      <vt:lpstr>Helvetica</vt:lpstr>
      <vt:lpstr>Wingdings 2</vt:lpstr>
      <vt:lpstr>Dividend</vt:lpstr>
      <vt:lpstr>Intervensi Shelter pada Penanganan Bencana Lainnya di Situasi Pandemi</vt:lpstr>
      <vt:lpstr>Peta sebaran kasus per provinsi</vt:lpstr>
      <vt:lpstr>Panduan Penyiapan Fasilitas Shelter untuk Karantina dan Isolasi terkait COVID-19 Berbasis Komunitas</vt:lpstr>
      <vt:lpstr>Pengertian karantina dan isolasi</vt:lpstr>
      <vt:lpstr>Shelter dan pandemi</vt:lpstr>
      <vt:lpstr>Bencana dan pandemi (kasus: Indonesia, Bangladesh &amp; india)</vt:lpstr>
      <vt:lpstr>skenario multibahaya</vt:lpstr>
      <vt:lpstr>TANTANGAN  (menghadapi bencana alam dimasa pandemi-19) </vt:lpstr>
      <vt:lpstr>Latihan kesiapsiagaan saat pandemi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Intervensi Shelter pada Penanganan Bencana Lainnya di Situasi Pandemi</dc:title>
  <dc:creator>gita yulianti</dc:creator>
  <cp:lastModifiedBy>Meilina Wulandari</cp:lastModifiedBy>
  <cp:revision>13</cp:revision>
  <dcterms:created xsi:type="dcterms:W3CDTF">2020-06-23T12:26:42Z</dcterms:created>
  <dcterms:modified xsi:type="dcterms:W3CDTF">2020-06-23T16:01:16Z</dcterms:modified>
</cp:coreProperties>
</file>