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7" d="100"/>
          <a:sy n="67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77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3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584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585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58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48587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1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0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486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5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5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485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21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22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23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48624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2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2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2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2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4863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48631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33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3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37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38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3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4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04864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9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0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4860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48602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4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4864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46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47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4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5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4865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09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10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11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47C9B81F-C347-4BEF-BFDF-29C42F48304A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48612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48613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48578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t>5/6/2020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48579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</a:lstStyle>
          <a:p>
            <a:fld id="{042AED99-7FB4-404E-8A97-64753DCE42EC}" type="slidenum">
              <a:rPr kumimoji="0" lang="en-US" smtClean="0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48580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81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229600" cy="2209800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PENCEGAHAN DAN PENANGAN COVID 19 </a:t>
            </a:r>
            <a:br>
              <a:rPr lang="en-US" dirty="0"/>
            </a:br>
            <a:r>
              <a:rPr lang="en-US" dirty="0"/>
              <a:t>DI KOTA PALU</a:t>
            </a:r>
          </a:p>
        </p:txBody>
      </p:sp>
      <p:sp>
        <p:nvSpPr>
          <p:cNvPr id="1048589" name="Subtitle 2"/>
          <p:cNvSpPr>
            <a:spLocks noGrp="1"/>
          </p:cNvSpPr>
          <p:nvPr>
            <p:ph type="subTitle" idx="1"/>
          </p:nvPr>
        </p:nvSpPr>
        <p:spPr>
          <a:xfrm>
            <a:off x="304800" y="3124200"/>
            <a:ext cx="8686800" cy="35052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228600" indent="-228600" algn="l">
              <a:buFont typeface="Arial" panose="020B0604020202020204" pitchFamily="34" charset="0"/>
              <a:buChar char="•"/>
            </a:pPr>
            <a:endParaRPr lang="en-US" sz="4600" dirty="0">
              <a:solidFill>
                <a:srgbClr val="002060"/>
              </a:solidFill>
            </a:endParaRP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rgbClr val="002060"/>
                </a:solidFill>
              </a:rPr>
              <a:t>DINAS SOSIAL  SEBAGAI KORDINATOR  LOGISTIK</a:t>
            </a:r>
          </a:p>
          <a:p>
            <a:pPr algn="l"/>
            <a:endParaRPr lang="en-US" sz="4600" dirty="0">
              <a:solidFill>
                <a:srgbClr val="002060"/>
              </a:solidFill>
            </a:endParaRP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rgbClr val="002060"/>
                </a:solidFill>
              </a:rPr>
              <a:t>KOTA PALU SEDANG MEMPERSIAPKAN PSBB, KARENA PER 28 APRIL 2020 SUDAH DITETAPKAN SEBAGAI DAERAH YANG SUDAH MENJADI TRANSMISI LOKAL PENYEBARAN COVID 19</a:t>
            </a:r>
          </a:p>
          <a:p>
            <a:pPr algn="l"/>
            <a:endParaRPr lang="en-US" sz="4600" dirty="0">
              <a:solidFill>
                <a:srgbClr val="002060"/>
              </a:solidFill>
            </a:endParaRPr>
          </a:p>
          <a:p>
            <a:pPr marL="228600" indent="-2286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rgbClr val="002060"/>
                </a:solidFill>
              </a:rPr>
              <a:t>KEBIJAKAN   LAIN DALAM PENANGANAN COVID 19  YAKNI :</a:t>
            </a:r>
          </a:p>
          <a:p>
            <a:pPr marL="571500" indent="-285750" algn="l">
              <a:lnSpc>
                <a:spcPct val="170000"/>
              </a:lnSpc>
              <a:buFont typeface="+mj-lt"/>
              <a:buAutoNum type="arabicPeriod"/>
            </a:pPr>
            <a:r>
              <a:rPr lang="en-US" sz="4600" dirty="0">
                <a:solidFill>
                  <a:srgbClr val="002060"/>
                </a:solidFill>
              </a:rPr>
              <a:t>POSKO PEMERIKSAAN DI TITIK PERBATASAN KOTA PALU (6 TITIK)</a:t>
            </a:r>
          </a:p>
          <a:p>
            <a:pPr marL="571500" indent="-285750" algn="l">
              <a:lnSpc>
                <a:spcPct val="170000"/>
              </a:lnSpc>
              <a:buFont typeface="+mj-lt"/>
              <a:buAutoNum type="arabicPeriod"/>
            </a:pPr>
            <a:r>
              <a:rPr lang="en-US" sz="4600" dirty="0">
                <a:solidFill>
                  <a:srgbClr val="FF0000"/>
                </a:solidFill>
              </a:rPr>
              <a:t>PENYIAPAN SHELLTER BAGI OTG:</a:t>
            </a:r>
          </a:p>
          <a:p>
            <a:pPr marL="1028700" indent="-285750" algn="l">
              <a:lnSpc>
                <a:spcPct val="170000"/>
              </a:lnSpc>
              <a:buFont typeface="+mj-lt"/>
              <a:buAutoNum type="alphaLcPeriod"/>
            </a:pPr>
            <a:r>
              <a:rPr lang="en-US" sz="4600" dirty="0">
                <a:solidFill>
                  <a:srgbClr val="002060"/>
                </a:solidFill>
              </a:rPr>
              <a:t>ASRAMA HAJI (36 </a:t>
            </a:r>
            <a:r>
              <a:rPr lang="en-US" sz="4600" dirty="0" err="1">
                <a:solidFill>
                  <a:srgbClr val="002060"/>
                </a:solidFill>
              </a:rPr>
              <a:t>Kamar</a:t>
            </a:r>
            <a:r>
              <a:rPr lang="en-US" sz="4600" dirty="0">
                <a:solidFill>
                  <a:srgbClr val="002060"/>
                </a:solidFill>
              </a:rPr>
              <a:t>), </a:t>
            </a:r>
            <a:r>
              <a:rPr lang="en-US" sz="4600" dirty="0" err="1">
                <a:solidFill>
                  <a:srgbClr val="002060"/>
                </a:solidFill>
              </a:rPr>
              <a:t>jumlah</a:t>
            </a:r>
            <a:r>
              <a:rPr lang="en-US" sz="4600" dirty="0">
                <a:solidFill>
                  <a:srgbClr val="002060"/>
                </a:solidFill>
              </a:rPr>
              <a:t> OTG per 5 Mei 2020 = 23 orang </a:t>
            </a:r>
          </a:p>
          <a:p>
            <a:pPr marL="1028700" indent="-285750" algn="l">
              <a:lnSpc>
                <a:spcPct val="170000"/>
              </a:lnSpc>
              <a:buFont typeface="+mj-lt"/>
              <a:buAutoNum type="alphaLcPeriod"/>
            </a:pPr>
            <a:r>
              <a:rPr lang="en-US" sz="4600" dirty="0">
                <a:solidFill>
                  <a:srgbClr val="002060"/>
                </a:solidFill>
              </a:rPr>
              <a:t>RUSUNAWA PANTOLOAN (49 </a:t>
            </a:r>
            <a:r>
              <a:rPr lang="en-US" sz="4600" dirty="0" err="1">
                <a:solidFill>
                  <a:srgbClr val="002060"/>
                </a:solidFill>
              </a:rPr>
              <a:t>kamar</a:t>
            </a:r>
            <a:r>
              <a:rPr lang="en-US" sz="4600" dirty="0">
                <a:solidFill>
                  <a:srgbClr val="002060"/>
                </a:solidFill>
              </a:rPr>
              <a:t>), </a:t>
            </a:r>
            <a:r>
              <a:rPr lang="en-US" sz="4600" dirty="0" err="1">
                <a:solidFill>
                  <a:srgbClr val="002060"/>
                </a:solidFill>
              </a:rPr>
              <a:t>belum</a:t>
            </a:r>
            <a:r>
              <a:rPr lang="en-US" sz="4600" dirty="0">
                <a:solidFill>
                  <a:srgbClr val="002060"/>
                </a:solidFill>
              </a:rPr>
              <a:t> </a:t>
            </a:r>
            <a:r>
              <a:rPr lang="en-US" sz="4600" dirty="0" err="1">
                <a:solidFill>
                  <a:srgbClr val="002060"/>
                </a:solidFill>
              </a:rPr>
              <a:t>ada</a:t>
            </a:r>
            <a:r>
              <a:rPr lang="en-US" sz="4600" dirty="0">
                <a:solidFill>
                  <a:srgbClr val="002060"/>
                </a:solidFill>
              </a:rPr>
              <a:t> </a:t>
            </a:r>
            <a:r>
              <a:rPr lang="en-US" sz="4600" dirty="0" err="1">
                <a:solidFill>
                  <a:srgbClr val="002060"/>
                </a:solidFill>
              </a:rPr>
              <a:t>penghuninya</a:t>
            </a:r>
            <a:r>
              <a:rPr lang="en-US" sz="4600" dirty="0">
                <a:solidFill>
                  <a:srgbClr val="002060"/>
                </a:solidFill>
              </a:rPr>
              <a:t>.</a:t>
            </a:r>
          </a:p>
          <a:p>
            <a:pPr marL="1028700" indent="-285750" algn="l">
              <a:lnSpc>
                <a:spcPct val="170000"/>
              </a:lnSpc>
              <a:buFont typeface="+mj-lt"/>
              <a:buAutoNum type="alphaLcPeriod"/>
            </a:pPr>
            <a:r>
              <a:rPr lang="en-US" altLang="zh-CN" sz="4600" dirty="0">
                <a:solidFill>
                  <a:srgbClr val="002060"/>
                </a:solidFill>
              </a:rPr>
              <a:t>FASILITAS:</a:t>
            </a:r>
          </a:p>
          <a:p>
            <a:pPr marL="1314450" indent="-285750" algn="l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altLang="zh-CN" sz="4600" dirty="0">
                <a:solidFill>
                  <a:srgbClr val="002060"/>
                </a:solidFill>
              </a:rPr>
              <a:t>DITANGANI OLEH PETUGAS MEDIS</a:t>
            </a:r>
          </a:p>
          <a:p>
            <a:pPr marL="1314450" indent="-285750" algn="l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altLang="zh-CN" sz="4600" dirty="0">
                <a:solidFill>
                  <a:srgbClr val="002060"/>
                </a:solidFill>
              </a:rPr>
              <a:t>DISIAPKAN MAKAN-MINUM UNTUK OTG</a:t>
            </a:r>
          </a:p>
          <a:p>
            <a:pPr marL="1314450" indent="-285750" algn="l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altLang="zh-CN" sz="4600" dirty="0">
                <a:solidFill>
                  <a:srgbClr val="002060"/>
                </a:solidFill>
              </a:rPr>
              <a:t>KELUARGA OTG MENDAPATKAN BANTUAN LOGISIK DARI PEMKOT</a:t>
            </a:r>
          </a:p>
          <a:p>
            <a:pPr algn="l">
              <a:buFontTx/>
              <a:buChar char="-"/>
            </a:pPr>
            <a:endParaRPr lang="en-US" sz="4000" dirty="0"/>
          </a:p>
          <a:p>
            <a:pPr algn="l">
              <a:buFont typeface="Arial" pitchFamily="34" charset="0"/>
              <a:buChar char="•"/>
            </a:pPr>
            <a:endParaRPr lang="en-US" sz="4000" dirty="0"/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pPr algn="l"/>
            <a:r>
              <a:rPr lang="en-US" dirty="0" err="1"/>
              <a:t>Bantuan</a:t>
            </a:r>
            <a:r>
              <a:rPr lang="en-US" dirty="0"/>
              <a:t>  </a:t>
            </a:r>
            <a:r>
              <a:rPr lang="en-US" dirty="0" err="1"/>
              <a:t>sosial</a:t>
            </a:r>
            <a:r>
              <a:rPr lang="en-US" dirty="0"/>
              <a:t> APBD</a:t>
            </a:r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75000"/>
            </a:schemeClr>
          </a:solidFill>
        </p:spPr>
        <p:txBody>
          <a:bodyPr>
            <a:normAutofit fontScale="75625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002060"/>
                </a:solidFill>
              </a:rPr>
              <a:t>Dinas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Sosial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menyalurkan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bantuan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sosial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skema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kemensos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juga </a:t>
            </a:r>
            <a:r>
              <a:rPr lang="en-US" dirty="0" err="1">
                <a:solidFill>
                  <a:srgbClr val="002060"/>
                </a:solidFill>
              </a:rPr>
              <a:t>skema</a:t>
            </a:r>
            <a:r>
              <a:rPr lang="en-US" dirty="0">
                <a:solidFill>
                  <a:srgbClr val="002060"/>
                </a:solidFill>
              </a:rPr>
              <a:t> PKH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002060"/>
                </a:solidFill>
              </a:rPr>
              <a:t>Bantuan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keluarga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positif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Covid</a:t>
            </a:r>
            <a:r>
              <a:rPr lang="en-US" dirty="0">
                <a:solidFill>
                  <a:srgbClr val="002060"/>
                </a:solidFill>
              </a:rPr>
              <a:t> 19 </a:t>
            </a:r>
            <a:r>
              <a:rPr lang="en-US" dirty="0" err="1">
                <a:solidFill>
                  <a:srgbClr val="002060"/>
                </a:solidFill>
              </a:rPr>
              <a:t>disiapkan</a:t>
            </a: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u="sng" dirty="0">
                <a:solidFill>
                  <a:srgbClr val="002060"/>
                </a:solidFill>
              </a:rPr>
              <a:t>+  1.000 </a:t>
            </a:r>
            <a:r>
              <a:rPr lang="en-US" u="sng" dirty="0" err="1">
                <a:solidFill>
                  <a:srgbClr val="002060"/>
                </a:solidFill>
              </a:rPr>
              <a:t>kk</a:t>
            </a:r>
            <a:r>
              <a:rPr lang="en-US" u="sng" dirty="0">
                <a:solidFill>
                  <a:srgbClr val="002060"/>
                </a:solidFill>
              </a:rPr>
              <a:t>,</a:t>
            </a: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 err="1">
                <a:solidFill>
                  <a:srgbClr val="002060"/>
                </a:solidFill>
              </a:rPr>
              <a:t>Berupa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beras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minyak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goreng</a:t>
            </a:r>
            <a:r>
              <a:rPr lang="en-US" dirty="0">
                <a:solidFill>
                  <a:srgbClr val="002060"/>
                </a:solidFill>
              </a:rPr>
              <a:t>,  </a:t>
            </a:r>
            <a:r>
              <a:rPr lang="en-US" dirty="0" err="1">
                <a:solidFill>
                  <a:srgbClr val="002060"/>
                </a:solidFill>
              </a:rPr>
              <a:t>sardens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Sudah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tersalurkan</a:t>
            </a:r>
            <a:r>
              <a:rPr lang="en-US" dirty="0">
                <a:solidFill>
                  <a:srgbClr val="002060"/>
                </a:solidFill>
              </a:rPr>
              <a:t> 10 </a:t>
            </a:r>
            <a:r>
              <a:rPr lang="en-US" dirty="0" err="1">
                <a:solidFill>
                  <a:srgbClr val="002060"/>
                </a:solidFill>
              </a:rPr>
              <a:t>kk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selama</a:t>
            </a:r>
            <a:r>
              <a:rPr lang="en-US" dirty="0">
                <a:solidFill>
                  <a:srgbClr val="002060"/>
                </a:solidFill>
              </a:rPr>
              <a:t> 14 </a:t>
            </a:r>
            <a:r>
              <a:rPr lang="en-US" dirty="0" err="1">
                <a:solidFill>
                  <a:srgbClr val="002060"/>
                </a:solidFill>
              </a:rPr>
              <a:t>hari</a:t>
            </a:r>
            <a:endParaRPr lang="en-US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</a:rPr>
              <a:t>Skema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Bantuan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apabila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diberlakukan</a:t>
            </a:r>
            <a:r>
              <a:rPr lang="en-US" dirty="0">
                <a:solidFill>
                  <a:srgbClr val="002060"/>
                </a:solidFill>
              </a:rPr>
              <a:t> PSBB di </a:t>
            </a:r>
            <a:r>
              <a:rPr lang="en-US" dirty="0" err="1">
                <a:solidFill>
                  <a:srgbClr val="002060"/>
                </a:solidFill>
              </a:rPr>
              <a:t>Palu</a:t>
            </a:r>
            <a:endParaRPr lang="en-US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rgbClr val="002060"/>
              </a:solidFill>
            </a:endParaRPr>
          </a:p>
          <a:p>
            <a:pPr marL="914400" indent="-514350">
              <a:buFont typeface="+mj-lt"/>
              <a:buAutoNum type="alphaLcPeriod"/>
            </a:pPr>
            <a:r>
              <a:rPr lang="en-US" dirty="0" err="1">
                <a:solidFill>
                  <a:srgbClr val="002060"/>
                </a:solidFill>
              </a:rPr>
              <a:t>Penyintas</a:t>
            </a:r>
            <a:r>
              <a:rPr lang="en-US" dirty="0">
                <a:solidFill>
                  <a:srgbClr val="002060"/>
                </a:solidFill>
              </a:rPr>
              <a:t> di </a:t>
            </a:r>
            <a:r>
              <a:rPr lang="en-US" dirty="0" err="1">
                <a:solidFill>
                  <a:srgbClr val="002060"/>
                </a:solidFill>
              </a:rPr>
              <a:t>Huntara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komunal</a:t>
            </a:r>
            <a:r>
              <a:rPr lang="en-US" dirty="0">
                <a:solidFill>
                  <a:srgbClr val="002060"/>
                </a:solidFill>
              </a:rPr>
              <a:t> ( + 26.000 </a:t>
            </a:r>
            <a:r>
              <a:rPr lang="en-US" dirty="0" err="1">
                <a:solidFill>
                  <a:srgbClr val="002060"/>
                </a:solidFill>
              </a:rPr>
              <a:t>kk</a:t>
            </a:r>
            <a:r>
              <a:rPr lang="en-US" dirty="0">
                <a:solidFill>
                  <a:srgbClr val="002060"/>
                </a:solidFill>
              </a:rPr>
              <a:t>) </a:t>
            </a:r>
            <a:r>
              <a:rPr lang="en-US" dirty="0" err="1">
                <a:solidFill>
                  <a:srgbClr val="002060"/>
                </a:solidFill>
              </a:rPr>
              <a:t>berupa</a:t>
            </a:r>
            <a:r>
              <a:rPr lang="en-US" dirty="0">
                <a:solidFill>
                  <a:srgbClr val="002060"/>
                </a:solidFill>
              </a:rPr>
              <a:t>: </a:t>
            </a:r>
            <a:r>
              <a:rPr lang="en-US" dirty="0" err="1">
                <a:solidFill>
                  <a:srgbClr val="002060"/>
                </a:solidFill>
              </a:rPr>
              <a:t>Beras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sardens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marL="914400" indent="-457200">
              <a:buFont typeface="+mj-lt"/>
              <a:buAutoNum type="alphaLcPeriod"/>
            </a:pPr>
            <a:r>
              <a:rPr lang="en-US" dirty="0">
                <a:solidFill>
                  <a:srgbClr val="002060"/>
                </a:solidFill>
              </a:rPr>
              <a:t>IKM   (8451), </a:t>
            </a:r>
            <a:r>
              <a:rPr lang="en-US" dirty="0" err="1">
                <a:solidFill>
                  <a:srgbClr val="002060"/>
                </a:solidFill>
              </a:rPr>
              <a:t>berupa:Beras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sardens</a:t>
            </a:r>
            <a:endParaRPr lang="en-US" dirty="0">
              <a:solidFill>
                <a:srgbClr val="002060"/>
              </a:solidFill>
            </a:endParaRPr>
          </a:p>
          <a:p>
            <a:pPr marL="914400" indent="-457200">
              <a:buFont typeface="+mj-lt"/>
              <a:buAutoNum type="alphaLcPeriod"/>
            </a:pPr>
            <a:r>
              <a:rPr lang="en-US" dirty="0">
                <a:solidFill>
                  <a:srgbClr val="002060"/>
                </a:solidFill>
              </a:rPr>
              <a:t>DAN UKM  (1751), </a:t>
            </a:r>
            <a:r>
              <a:rPr lang="en-US" dirty="0" err="1">
                <a:solidFill>
                  <a:srgbClr val="002060"/>
                </a:solidFill>
              </a:rPr>
              <a:t>berupa</a:t>
            </a:r>
            <a:r>
              <a:rPr lang="en-US" dirty="0">
                <a:solidFill>
                  <a:srgbClr val="002060"/>
                </a:solidFill>
              </a:rPr>
              <a:t>: </a:t>
            </a:r>
            <a:r>
              <a:rPr lang="en-US" dirty="0" err="1">
                <a:solidFill>
                  <a:srgbClr val="002060"/>
                </a:solidFill>
              </a:rPr>
              <a:t>Beras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sardens</a:t>
            </a:r>
            <a:endParaRPr lang="en-US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/>
              <a:t> 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182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Foundry</vt:lpstr>
      <vt:lpstr>PENCEGAHAN DAN PENANGAN COVID 19  DI KOTA PALU</vt:lpstr>
      <vt:lpstr>Bantuan  sosial APBD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PENCEGAHAN DAN PENANGAN COVID 19  DI KOTA PALU</dc:title>
  <dc:creator>user</dc:creator>
  <cp:lastModifiedBy>Paulus Punjung Widodo</cp:lastModifiedBy>
  <cp:revision>6</cp:revision>
  <dcterms:created xsi:type="dcterms:W3CDTF">2020-05-05T07:44:15Z</dcterms:created>
  <dcterms:modified xsi:type="dcterms:W3CDTF">2020-05-06T01:43:02Z</dcterms:modified>
</cp:coreProperties>
</file>