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880" r:id="rId3"/>
    <p:sldId id="257" r:id="rId4"/>
    <p:sldId id="882" r:id="rId5"/>
    <p:sldId id="883" r:id="rId6"/>
    <p:sldId id="8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634" autoAdjust="0"/>
  </p:normalViewPr>
  <p:slideViewPr>
    <p:cSldViewPr snapToGrid="0" showGuides="1">
      <p:cViewPr varScale="1">
        <p:scale>
          <a:sx n="63" d="100"/>
          <a:sy n="63" d="100"/>
        </p:scale>
        <p:origin x="20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A0E79-1721-4ECC-903B-B2DB4E2FF583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C0638-76BE-483C-A36E-E2A85D39B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5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8C91B-9E5A-4004-A861-488C21226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BDAAE-4C58-4854-8656-4EA84230B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82E66-1C00-4100-99E9-54B6FF67C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6EB95-576D-47D4-A256-CFB7D28C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ED2A3-AD5C-421E-B50F-79C7C25F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4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755C7-A851-4761-87B6-2B0CE84C2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63D93-439C-477B-8010-E9A3C33DC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9E39F-AE5C-466E-9641-D72D108E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5C8B7-A188-4624-818E-21220B901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C8913-B736-4FCB-8FD7-01048004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7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F34B9C-4814-4098-82BB-A2736392B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E341F-E5B6-4732-BAC2-D22763161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F60E5-E560-48E8-8E3E-28FDEC4D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BCEB7-A11B-4A31-BFC6-0B68C294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1B177-9E66-48C6-B7C1-4BD7A2D5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6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B4012-8BBB-4455-B0EC-00DBA58F5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0568C-3537-4A58-BD96-967959118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C3705-2CB7-4F68-B59C-E5F21DF6B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A6977-2885-47BE-A5DB-12C5E9A71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AFFEF-073E-4A20-BA31-CB5702BF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7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E8295-1501-41C2-9922-9D402102E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78117-EC6F-4169-9E45-ECE16CE66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B95FF-B521-47C2-A0CA-7C3C583A7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7BBE3-2FEA-4B84-9FD7-7E5D3F36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ECA22-2339-486F-8A41-7C6F78BF7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CF58-5FBD-4402-A051-B698F17DD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2E7E4-F2D1-4406-94A5-C76CA1182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A2504-4FBA-47D3-A055-F5C669005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EF506-95D5-40BD-8ACC-23049332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35138-87C2-425C-9995-4D856EFAA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FA9F5-78A1-4786-99AC-590E127E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9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D3BCC-D8A4-445C-A458-D6F20C184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1C730-790C-4918-88A3-3B14E89E5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D0446-B42B-49EB-B8C6-F45EC2B65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4AFCCB-7655-4013-B32B-8A335AF26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C18747-5663-4809-BD59-5100C2840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292909-5EE9-42A7-BB4D-076A4C9DB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C9E4DA-B09C-4641-AB08-2110D4886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24879E-33E6-4582-9C44-DEED16E35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4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7E4FE-0616-418D-8AFE-F5701D26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9AFE8-4AB3-407D-9069-E473E2361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054C9-1C2E-4DF0-ABD1-267C433DB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65ED57-770B-43E9-B4C0-F4646F7A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8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89FD95-FDE2-4620-BBB2-1F0F1818F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2CCAF0-2E36-4D93-B260-2E7A7809B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61873-985B-432A-9266-C0F4427B0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9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E49DC-7F65-4860-9150-EA130CC2A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2D038-692E-4E81-9BFB-889386F49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A7224-79BC-4D6C-A12D-3C27A60C5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3C686-6BEE-44C8-9C92-699CB48F6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49783-F7B0-4227-A975-636FD0BC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7ECD9-CF75-4B10-AE17-6E332E09C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D58A5-6027-4056-828E-B7A1CB98C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2171B8-A9DF-4F60-9804-2C87E696F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C0A9E-FAB9-4679-8B31-7BFE3EB66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D6187-7F34-43FD-95B4-4BA9148D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90DDB-9851-4B94-9B1E-20ECAFBD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2805C-1CCD-4EF0-B00A-15B0F56B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6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237336-8249-4ADE-8215-1EFDAB22F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D12D8-4F37-4B02-AC38-3BD5B884B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2875-01DA-4C85-AE8B-773BD66E4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8AFE1-58F1-48AE-8655-7C7A8EC74C20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54EFC-F51B-4DC0-B549-7877AA110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C7152-C980-45AA-B412-CF98C4551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F0E88-E637-468F-B22D-CC7CC999C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2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C13A4-F9F1-4D1F-A3EF-A16DF547CB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Isolasi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Karantina</a:t>
            </a:r>
            <a:r>
              <a:rPr lang="en-US" b="1" dirty="0"/>
              <a:t> </a:t>
            </a:r>
            <a:r>
              <a:rPr lang="en-US" b="1" dirty="0" err="1"/>
              <a:t>Berbasis</a:t>
            </a:r>
            <a:r>
              <a:rPr lang="en-US" b="1" dirty="0"/>
              <a:t> Masyarakat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D8811F-A4CA-4C24-89FD-5AB77FC3A0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 Mei 2020</a:t>
            </a:r>
          </a:p>
        </p:txBody>
      </p:sp>
    </p:spTree>
    <p:extLst>
      <p:ext uri="{BB962C8B-B14F-4D97-AF65-F5344CB8AC3E}">
        <p14:creationId xmlns:p14="http://schemas.microsoft.com/office/powerpoint/2010/main" val="334803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DFEDE-55F7-4750-8780-442741D8D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A0CF01-FD33-4038-910D-46AE6CF74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28" y="365125"/>
            <a:ext cx="11962172" cy="570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12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89520-7FFB-4BB2-9034-85F80844C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54" y="60111"/>
            <a:ext cx="11935691" cy="711539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Baga</a:t>
            </a:r>
            <a:r>
              <a:rPr lang="en-US" sz="4000" b="1" dirty="0" err="1">
                <a:solidFill>
                  <a:schemeClr val="bg1"/>
                </a:solidFill>
              </a:rPr>
              <a:t>imana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Menemukan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dan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Memutus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Rantai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Penularan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0492A6B-46DC-441B-B241-861DA36CDDDE}"/>
              </a:ext>
            </a:extLst>
          </p:cNvPr>
          <p:cNvSpPr/>
          <p:nvPr/>
        </p:nvSpPr>
        <p:spPr>
          <a:xfrm>
            <a:off x="4454235" y="987932"/>
            <a:ext cx="3283528" cy="9278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PENEMUAN KASUS</a:t>
            </a:r>
          </a:p>
          <a:p>
            <a:pPr algn="ctr"/>
            <a:r>
              <a:rPr lang="en-US" dirty="0"/>
              <a:t>(</a:t>
            </a:r>
            <a:r>
              <a:rPr lang="en-US" dirty="0" err="1"/>
              <a:t>skrining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riwayat</a:t>
            </a:r>
            <a:r>
              <a:rPr lang="en-US" dirty="0"/>
              <a:t> travel,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lab)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3D6189B-EC0B-4531-AFF4-06568EAA9993}"/>
              </a:ext>
            </a:extLst>
          </p:cNvPr>
          <p:cNvSpPr/>
          <p:nvPr/>
        </p:nvSpPr>
        <p:spPr>
          <a:xfrm>
            <a:off x="824345" y="1960632"/>
            <a:ext cx="3283528" cy="15514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ISOLASI DAN RAWAT PASIEN</a:t>
            </a:r>
          </a:p>
          <a:p>
            <a:pPr algn="ctr"/>
            <a:r>
              <a:rPr lang="en-US" dirty="0"/>
              <a:t>(di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,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dialihfungsikan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 (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ringa</a:t>
            </a:r>
            <a:r>
              <a:rPr lang="en-US" dirty="0"/>
              <a:t>/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BD5BE3-E2B2-4F64-A1FD-7F56E78CF3A4}"/>
              </a:ext>
            </a:extLst>
          </p:cNvPr>
          <p:cNvSpPr/>
          <p:nvPr/>
        </p:nvSpPr>
        <p:spPr>
          <a:xfrm>
            <a:off x="8084129" y="1960632"/>
            <a:ext cx="3283528" cy="9278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Buat</a:t>
            </a:r>
            <a:r>
              <a:rPr lang="en-US" dirty="0"/>
              <a:t> daftar </a:t>
            </a:r>
            <a:r>
              <a:rPr lang="en-US" b="1" dirty="0"/>
              <a:t>KONTAK ERAT</a:t>
            </a:r>
          </a:p>
          <a:p>
            <a:pPr algn="ctr"/>
            <a:r>
              <a:rPr lang="en-US" dirty="0"/>
              <a:t>(2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14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79E543-69E4-41FB-B407-66E7071A682F}"/>
              </a:ext>
            </a:extLst>
          </p:cNvPr>
          <p:cNvSpPr/>
          <p:nvPr/>
        </p:nvSpPr>
        <p:spPr>
          <a:xfrm>
            <a:off x="8084127" y="3512125"/>
            <a:ext cx="3283528" cy="12676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KARANTINA</a:t>
            </a:r>
            <a:r>
              <a:rPr lang="en-US" dirty="0"/>
              <a:t> di </a:t>
            </a:r>
            <a:r>
              <a:rPr lang="en-US" dirty="0" err="1"/>
              <a:t>fasilitas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ditunjuk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b="1" dirty="0"/>
              <a:t>TEST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gejala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FC89391-E6F4-4460-97D0-43D37C0F7E21}"/>
              </a:ext>
            </a:extLst>
          </p:cNvPr>
          <p:cNvSpPr/>
          <p:nvPr/>
        </p:nvSpPr>
        <p:spPr>
          <a:xfrm>
            <a:off x="8084127" y="5257798"/>
            <a:ext cx="3283528" cy="12676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MONITOR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terlatih</a:t>
            </a:r>
            <a:r>
              <a:rPr lang="en-US" dirty="0"/>
              <a:t>, monitor </a:t>
            </a:r>
            <a:r>
              <a:rPr lang="en-US" dirty="0" err="1"/>
              <a:t>gejala</a:t>
            </a:r>
            <a:endParaRPr lang="en-US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D914991-2215-4677-8281-846E69F25225}"/>
              </a:ext>
            </a:extLst>
          </p:cNvPr>
          <p:cNvSpPr/>
          <p:nvPr/>
        </p:nvSpPr>
        <p:spPr>
          <a:xfrm rot="3436986">
            <a:off x="3928095" y="1364411"/>
            <a:ext cx="304800" cy="6926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5A79F2D-81E8-4B88-9EB5-8ECAC71DE6DE}"/>
              </a:ext>
            </a:extLst>
          </p:cNvPr>
          <p:cNvSpPr/>
          <p:nvPr/>
        </p:nvSpPr>
        <p:spPr>
          <a:xfrm rot="18500748">
            <a:off x="7951517" y="1279943"/>
            <a:ext cx="304800" cy="6926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97E3D8D8-1FA0-43FD-B124-CD396FD391D1}"/>
              </a:ext>
            </a:extLst>
          </p:cNvPr>
          <p:cNvSpPr/>
          <p:nvPr/>
        </p:nvSpPr>
        <p:spPr>
          <a:xfrm>
            <a:off x="9573491" y="2853978"/>
            <a:ext cx="304800" cy="6926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E388C538-DDC3-4F57-B4A4-86818B4319EE}"/>
              </a:ext>
            </a:extLst>
          </p:cNvPr>
          <p:cNvSpPr/>
          <p:nvPr/>
        </p:nvSpPr>
        <p:spPr>
          <a:xfrm>
            <a:off x="9573491" y="4627519"/>
            <a:ext cx="304800" cy="6926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5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310A-0FDC-4234-911B-8751E6FB6A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Prinsip</a:t>
            </a:r>
            <a:r>
              <a:rPr lang="en-US" b="1" dirty="0">
                <a:solidFill>
                  <a:schemeClr val="bg1"/>
                </a:solidFill>
              </a:rPr>
              <a:t> Dasar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44C73-B2BA-4C40-8CF2-78C20404E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Pemisahan</a:t>
            </a:r>
            <a:r>
              <a:rPr lang="en-US" dirty="0"/>
              <a:t> : </a:t>
            </a:r>
            <a:r>
              <a:rPr lang="en-US" dirty="0" err="1"/>
              <a:t>karantina</a:t>
            </a:r>
            <a:r>
              <a:rPr lang="en-US" dirty="0"/>
              <a:t> (</a:t>
            </a:r>
            <a:r>
              <a:rPr lang="en-US" dirty="0" err="1"/>
              <a:t>deteksi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isolasi</a:t>
            </a:r>
            <a:r>
              <a:rPr lang="en-US" dirty="0"/>
              <a:t> (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penularan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Pemantauan</a:t>
            </a:r>
            <a:r>
              <a:rPr lang="en-US" dirty="0"/>
              <a:t>: </a:t>
            </a:r>
            <a:r>
              <a:rPr lang="en-US" dirty="0" err="1"/>
              <a:t>gejala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Minimalisir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penularan</a:t>
            </a:r>
            <a:r>
              <a:rPr lang="en-US" dirty="0"/>
              <a:t>: masker,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tidur</a:t>
            </a:r>
            <a:r>
              <a:rPr lang="en-US" dirty="0"/>
              <a:t> </a:t>
            </a:r>
            <a:r>
              <a:rPr lang="en-US" dirty="0" err="1"/>
              <a:t>berjarak</a:t>
            </a:r>
            <a:r>
              <a:rPr lang="en-US" dirty="0"/>
              <a:t>, </a:t>
            </a:r>
            <a:r>
              <a:rPr lang="en-US" dirty="0" err="1"/>
              <a:t>ventilasi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pembersihan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34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6E4808-380A-4EAE-A897-764F6F016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157" y="0"/>
            <a:ext cx="91696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0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61E42C-1700-4225-88EE-F43E9AC39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341" y="197485"/>
            <a:ext cx="8641317" cy="61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530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131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Fasilitas Isolasi dan Karantina Berbasis Masyarakat</vt:lpstr>
      <vt:lpstr>PowerPoint Presentation</vt:lpstr>
      <vt:lpstr>Bagaimana Menemukan dan Memutus Rantai Penularan</vt:lpstr>
      <vt:lpstr>Prinsip Dasar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Fasilitas Isolasi dan Karantina Berbasis Masyarakat</dc:title>
  <dc:creator>KAMAL, Mushtofa</dc:creator>
  <cp:lastModifiedBy>KAMAL, Mushtofa</cp:lastModifiedBy>
  <cp:revision>9</cp:revision>
  <dcterms:created xsi:type="dcterms:W3CDTF">2020-05-19T06:33:49Z</dcterms:created>
  <dcterms:modified xsi:type="dcterms:W3CDTF">2020-05-20T02:16:16Z</dcterms:modified>
</cp:coreProperties>
</file>