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12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F64B02-7F15-4009-92A5-7686161FE16C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ED31186-5A71-41FD-BB58-E42798BF72F5}">
      <dgm:prSet phldrT="[Text]"/>
      <dgm:spPr/>
      <dgm:t>
        <a:bodyPr/>
        <a:lstStyle/>
        <a:p>
          <a:r>
            <a:rPr lang="en-US" dirty="0"/>
            <a:t>Hotel</a:t>
          </a:r>
        </a:p>
        <a:p>
          <a:r>
            <a:rPr lang="en-US" dirty="0" err="1"/>
            <a:t>Rumah</a:t>
          </a:r>
          <a:r>
            <a:rPr lang="en-US" dirty="0"/>
            <a:t> Kos/</a:t>
          </a:r>
          <a:r>
            <a:rPr lang="en-US" dirty="0" err="1"/>
            <a:t>kontrakan</a:t>
          </a:r>
          <a:endParaRPr lang="en-US" dirty="0"/>
        </a:p>
      </dgm:t>
    </dgm:pt>
    <dgm:pt modelId="{FDDA05FE-487B-4E5C-B286-7B8F3B177C02}" type="parTrans" cxnId="{2953EEB4-685B-4081-9364-79CA347C0DF7}">
      <dgm:prSet/>
      <dgm:spPr/>
      <dgm:t>
        <a:bodyPr/>
        <a:lstStyle/>
        <a:p>
          <a:endParaRPr lang="en-US"/>
        </a:p>
      </dgm:t>
    </dgm:pt>
    <dgm:pt modelId="{A9709616-E3E1-40DB-8F0B-8B39DECB66C7}" type="sibTrans" cxnId="{2953EEB4-685B-4081-9364-79CA347C0DF7}">
      <dgm:prSet/>
      <dgm:spPr/>
      <dgm:t>
        <a:bodyPr/>
        <a:lstStyle/>
        <a:p>
          <a:endParaRPr lang="en-US"/>
        </a:p>
      </dgm:t>
    </dgm:pt>
    <dgm:pt modelId="{3B5D767B-9516-4B55-AEAB-C3246CBFA451}">
      <dgm:prSet phldrT="[Text]"/>
      <dgm:spPr/>
      <dgm:t>
        <a:bodyPr/>
        <a:lstStyle/>
        <a:p>
          <a:r>
            <a:rPr lang="en-US" dirty="0" err="1"/>
            <a:t>Siapa</a:t>
          </a:r>
          <a:r>
            <a:rPr lang="en-US" dirty="0"/>
            <a:t> yang punya?</a:t>
          </a:r>
        </a:p>
      </dgm:t>
    </dgm:pt>
    <dgm:pt modelId="{45A23556-0B8C-44E1-868D-E52CA5805930}" type="parTrans" cxnId="{1233FD59-FA25-4740-9CF1-E6CF8644A49E}">
      <dgm:prSet/>
      <dgm:spPr/>
      <dgm:t>
        <a:bodyPr/>
        <a:lstStyle/>
        <a:p>
          <a:endParaRPr lang="en-US"/>
        </a:p>
      </dgm:t>
    </dgm:pt>
    <dgm:pt modelId="{C075AE4A-7898-413D-8410-994323E1AAF3}" type="sibTrans" cxnId="{1233FD59-FA25-4740-9CF1-E6CF8644A49E}">
      <dgm:prSet/>
      <dgm:spPr/>
      <dgm:t>
        <a:bodyPr/>
        <a:lstStyle/>
        <a:p>
          <a:endParaRPr lang="en-US"/>
        </a:p>
      </dgm:t>
    </dgm:pt>
    <dgm:pt modelId="{F5271BD9-0EE3-4361-90B1-342F3986AE83}">
      <dgm:prSet phldrT="[Text]"/>
      <dgm:spPr/>
      <dgm:t>
        <a:bodyPr/>
        <a:lstStyle/>
        <a:p>
          <a:r>
            <a:rPr lang="en-US" dirty="0" err="1"/>
            <a:t>Asrama</a:t>
          </a:r>
          <a:r>
            <a:rPr lang="en-US" dirty="0"/>
            <a:t> Haji</a:t>
          </a:r>
        </a:p>
        <a:p>
          <a:r>
            <a:rPr lang="en-US" dirty="0"/>
            <a:t>Gedung </a:t>
          </a:r>
          <a:r>
            <a:rPr lang="en-US" dirty="0" err="1"/>
            <a:t>Pemerintah</a:t>
          </a:r>
          <a:endParaRPr lang="en-US" dirty="0"/>
        </a:p>
      </dgm:t>
    </dgm:pt>
    <dgm:pt modelId="{88E14833-B6D3-4914-8A25-131F7D62BE2D}" type="parTrans" cxnId="{C462042F-7C50-4259-80EB-14A7F7F4E9EC}">
      <dgm:prSet/>
      <dgm:spPr/>
      <dgm:t>
        <a:bodyPr/>
        <a:lstStyle/>
        <a:p>
          <a:endParaRPr lang="en-US"/>
        </a:p>
      </dgm:t>
    </dgm:pt>
    <dgm:pt modelId="{2D3CF8EE-8F83-4FCF-8AF8-62F10EBE860C}" type="sibTrans" cxnId="{C462042F-7C50-4259-80EB-14A7F7F4E9EC}">
      <dgm:prSet/>
      <dgm:spPr/>
      <dgm:t>
        <a:bodyPr/>
        <a:lstStyle/>
        <a:p>
          <a:endParaRPr lang="en-US"/>
        </a:p>
      </dgm:t>
    </dgm:pt>
    <dgm:pt modelId="{0EBA2741-538A-442A-9F2F-CB94618E1B6C}">
      <dgm:prSet phldrT="[Text]"/>
      <dgm:spPr/>
      <dgm:t>
        <a:bodyPr/>
        <a:lstStyle/>
        <a:p>
          <a:r>
            <a:rPr lang="en-US" dirty="0" err="1"/>
            <a:t>Siapa</a:t>
          </a:r>
          <a:r>
            <a:rPr lang="en-US" dirty="0"/>
            <a:t> yang </a:t>
          </a:r>
          <a:r>
            <a:rPr lang="en-US" dirty="0" err="1"/>
            <a:t>berwenang</a:t>
          </a:r>
          <a:r>
            <a:rPr lang="en-US" dirty="0"/>
            <a:t>?</a:t>
          </a:r>
        </a:p>
      </dgm:t>
    </dgm:pt>
    <dgm:pt modelId="{5A047919-3B55-4CF1-83B3-81727ABAC9F7}" type="parTrans" cxnId="{31AD842F-C92D-47CF-A30A-3FA4D29CC2C7}">
      <dgm:prSet/>
      <dgm:spPr/>
      <dgm:t>
        <a:bodyPr/>
        <a:lstStyle/>
        <a:p>
          <a:endParaRPr lang="en-US"/>
        </a:p>
      </dgm:t>
    </dgm:pt>
    <dgm:pt modelId="{3C12929D-706B-4AAE-816A-7F1774582EF6}" type="sibTrans" cxnId="{31AD842F-C92D-47CF-A30A-3FA4D29CC2C7}">
      <dgm:prSet/>
      <dgm:spPr/>
      <dgm:t>
        <a:bodyPr/>
        <a:lstStyle/>
        <a:p>
          <a:endParaRPr lang="en-US"/>
        </a:p>
      </dgm:t>
    </dgm:pt>
    <dgm:pt modelId="{1B7878C3-EED8-4A13-BE29-C740D6200076}">
      <dgm:prSet phldrT="[Text]"/>
      <dgm:spPr/>
      <dgm:t>
        <a:bodyPr/>
        <a:lstStyle/>
        <a:p>
          <a:r>
            <a:rPr lang="en-US" dirty="0" err="1"/>
            <a:t>Fasilitas</a:t>
          </a:r>
          <a:r>
            <a:rPr lang="en-US" dirty="0"/>
            <a:t> </a:t>
          </a:r>
          <a:r>
            <a:rPr lang="en-US" dirty="0" err="1"/>
            <a:t>Desa</a:t>
          </a:r>
          <a:endParaRPr lang="en-US" dirty="0"/>
        </a:p>
        <a:p>
          <a:r>
            <a:rPr lang="en-US" dirty="0"/>
            <a:t>Tenda </a:t>
          </a:r>
          <a:r>
            <a:rPr lang="en-US" dirty="0" err="1"/>
            <a:t>Darurat</a:t>
          </a:r>
          <a:endParaRPr lang="en-US" dirty="0"/>
        </a:p>
        <a:p>
          <a:r>
            <a:rPr lang="en-US" dirty="0" err="1"/>
            <a:t>Rumah</a:t>
          </a:r>
          <a:endParaRPr lang="en-US" dirty="0"/>
        </a:p>
      </dgm:t>
    </dgm:pt>
    <dgm:pt modelId="{BB4D8B8A-A986-4F18-8554-FD12E3BBFB7D}" type="parTrans" cxnId="{73FFB4B8-B73C-4837-98F9-CA2093C0FBE6}">
      <dgm:prSet/>
      <dgm:spPr/>
      <dgm:t>
        <a:bodyPr/>
        <a:lstStyle/>
        <a:p>
          <a:endParaRPr lang="en-US"/>
        </a:p>
      </dgm:t>
    </dgm:pt>
    <dgm:pt modelId="{AD8323A5-9402-4159-A229-0C8A3ADDB92D}" type="sibTrans" cxnId="{73FFB4B8-B73C-4837-98F9-CA2093C0FBE6}">
      <dgm:prSet/>
      <dgm:spPr/>
      <dgm:t>
        <a:bodyPr/>
        <a:lstStyle/>
        <a:p>
          <a:endParaRPr lang="en-US"/>
        </a:p>
      </dgm:t>
    </dgm:pt>
    <dgm:pt modelId="{A3524BB0-F024-4ACC-9A8D-4071E35E4E9A}">
      <dgm:prSet phldrT="[Text]"/>
      <dgm:spPr/>
      <dgm:t>
        <a:bodyPr/>
        <a:lstStyle/>
        <a:p>
          <a:r>
            <a:rPr lang="en-US" dirty="0" err="1"/>
            <a:t>Siapa</a:t>
          </a:r>
          <a:r>
            <a:rPr lang="en-US" dirty="0"/>
            <a:t> yang </a:t>
          </a:r>
          <a:r>
            <a:rPr lang="en-US" dirty="0" err="1"/>
            <a:t>berwenang</a:t>
          </a:r>
          <a:r>
            <a:rPr lang="en-US" dirty="0"/>
            <a:t>/</a:t>
          </a:r>
          <a:r>
            <a:rPr lang="en-US" dirty="0" err="1"/>
            <a:t>akan</a:t>
          </a:r>
          <a:r>
            <a:rPr lang="en-US" dirty="0"/>
            <a:t> </a:t>
          </a:r>
          <a:r>
            <a:rPr lang="en-US" dirty="0" err="1"/>
            <a:t>menjalankan</a:t>
          </a:r>
          <a:endParaRPr lang="en-US" dirty="0"/>
        </a:p>
      </dgm:t>
    </dgm:pt>
    <dgm:pt modelId="{B47D7BC6-E637-472F-93C0-9B8C5C68EBBF}" type="parTrans" cxnId="{9198E7D8-4F3A-4A6A-9D9B-DF3205179D73}">
      <dgm:prSet/>
      <dgm:spPr/>
      <dgm:t>
        <a:bodyPr/>
        <a:lstStyle/>
        <a:p>
          <a:endParaRPr lang="en-US"/>
        </a:p>
      </dgm:t>
    </dgm:pt>
    <dgm:pt modelId="{C6C6EBAA-3C57-4B5D-B5CA-C3572C3C6C76}" type="sibTrans" cxnId="{9198E7D8-4F3A-4A6A-9D9B-DF3205179D73}">
      <dgm:prSet/>
      <dgm:spPr/>
      <dgm:t>
        <a:bodyPr/>
        <a:lstStyle/>
        <a:p>
          <a:endParaRPr lang="en-US"/>
        </a:p>
      </dgm:t>
    </dgm:pt>
    <dgm:pt modelId="{46F7DFE3-D6DC-400A-BFCB-58CC7DB04575}" type="pres">
      <dgm:prSet presAssocID="{C0F64B02-7F15-4009-92A5-7686161FE16C}" presName="Name0" presStyleCnt="0">
        <dgm:presLayoutVars>
          <dgm:dir/>
          <dgm:animLvl val="lvl"/>
          <dgm:resizeHandles val="exact"/>
        </dgm:presLayoutVars>
      </dgm:prSet>
      <dgm:spPr/>
    </dgm:pt>
    <dgm:pt modelId="{EF67A1DB-F226-4264-824C-5B7EAADC610D}" type="pres">
      <dgm:prSet presAssocID="{3ED31186-5A71-41FD-BB58-E42798BF72F5}" presName="linNode" presStyleCnt="0"/>
      <dgm:spPr/>
    </dgm:pt>
    <dgm:pt modelId="{4942A846-04C7-4C9F-A0D5-12DC177988F1}" type="pres">
      <dgm:prSet presAssocID="{3ED31186-5A71-41FD-BB58-E42798BF72F5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CCA81A0F-6C2A-462C-B1A9-90AFABA19CB7}" type="pres">
      <dgm:prSet presAssocID="{3ED31186-5A71-41FD-BB58-E42798BF72F5}" presName="descendantText" presStyleLbl="alignAccFollowNode1" presStyleIdx="0" presStyleCnt="3">
        <dgm:presLayoutVars>
          <dgm:bulletEnabled val="1"/>
        </dgm:presLayoutVars>
      </dgm:prSet>
      <dgm:spPr/>
    </dgm:pt>
    <dgm:pt modelId="{74727493-9531-43E0-8599-2F7A6FE89B89}" type="pres">
      <dgm:prSet presAssocID="{A9709616-E3E1-40DB-8F0B-8B39DECB66C7}" presName="sp" presStyleCnt="0"/>
      <dgm:spPr/>
    </dgm:pt>
    <dgm:pt modelId="{0706CA13-6444-4A92-9E72-C11DDFA140C1}" type="pres">
      <dgm:prSet presAssocID="{F5271BD9-0EE3-4361-90B1-342F3986AE83}" presName="linNode" presStyleCnt="0"/>
      <dgm:spPr/>
    </dgm:pt>
    <dgm:pt modelId="{2EE0F66B-6FCA-493F-A68E-B57F34B09C54}" type="pres">
      <dgm:prSet presAssocID="{F5271BD9-0EE3-4361-90B1-342F3986AE83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FF1869E4-5C73-45DF-A0A2-954D3F8DC83F}" type="pres">
      <dgm:prSet presAssocID="{F5271BD9-0EE3-4361-90B1-342F3986AE83}" presName="descendantText" presStyleLbl="alignAccFollowNode1" presStyleIdx="1" presStyleCnt="3">
        <dgm:presLayoutVars>
          <dgm:bulletEnabled val="1"/>
        </dgm:presLayoutVars>
      </dgm:prSet>
      <dgm:spPr/>
    </dgm:pt>
    <dgm:pt modelId="{B44AC998-6199-44CA-9804-0D37F5AFF3CC}" type="pres">
      <dgm:prSet presAssocID="{2D3CF8EE-8F83-4FCF-8AF8-62F10EBE860C}" presName="sp" presStyleCnt="0"/>
      <dgm:spPr/>
    </dgm:pt>
    <dgm:pt modelId="{C8EDD40E-A365-4137-8369-1748E831DDB9}" type="pres">
      <dgm:prSet presAssocID="{1B7878C3-EED8-4A13-BE29-C740D6200076}" presName="linNode" presStyleCnt="0"/>
      <dgm:spPr/>
    </dgm:pt>
    <dgm:pt modelId="{DD6D1273-AD94-49B2-88E1-FE8FB94DA335}" type="pres">
      <dgm:prSet presAssocID="{1B7878C3-EED8-4A13-BE29-C740D6200076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02CFC3B8-4788-44D9-A698-906A15A2020C}" type="pres">
      <dgm:prSet presAssocID="{1B7878C3-EED8-4A13-BE29-C740D6200076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C462042F-7C50-4259-80EB-14A7F7F4E9EC}" srcId="{C0F64B02-7F15-4009-92A5-7686161FE16C}" destId="{F5271BD9-0EE3-4361-90B1-342F3986AE83}" srcOrd="1" destOrd="0" parTransId="{88E14833-B6D3-4914-8A25-131F7D62BE2D}" sibTransId="{2D3CF8EE-8F83-4FCF-8AF8-62F10EBE860C}"/>
    <dgm:cxn modelId="{31AD842F-C92D-47CF-A30A-3FA4D29CC2C7}" srcId="{F5271BD9-0EE3-4361-90B1-342F3986AE83}" destId="{0EBA2741-538A-442A-9F2F-CB94618E1B6C}" srcOrd="0" destOrd="0" parTransId="{5A047919-3B55-4CF1-83B3-81727ABAC9F7}" sibTransId="{3C12929D-706B-4AAE-816A-7F1774582EF6}"/>
    <dgm:cxn modelId="{4AED7768-E4B6-433A-8BDA-2E2BDACCD98E}" type="presOf" srcId="{0EBA2741-538A-442A-9F2F-CB94618E1B6C}" destId="{FF1869E4-5C73-45DF-A0A2-954D3F8DC83F}" srcOrd="0" destOrd="0" presId="urn:microsoft.com/office/officeart/2005/8/layout/vList5"/>
    <dgm:cxn modelId="{1233FD59-FA25-4740-9CF1-E6CF8644A49E}" srcId="{3ED31186-5A71-41FD-BB58-E42798BF72F5}" destId="{3B5D767B-9516-4B55-AEAB-C3246CBFA451}" srcOrd="0" destOrd="0" parTransId="{45A23556-0B8C-44E1-868D-E52CA5805930}" sibTransId="{C075AE4A-7898-413D-8410-994323E1AAF3}"/>
    <dgm:cxn modelId="{915C7398-F52F-45CB-ABC9-41FF42544219}" type="presOf" srcId="{A3524BB0-F024-4ACC-9A8D-4071E35E4E9A}" destId="{02CFC3B8-4788-44D9-A698-906A15A2020C}" srcOrd="0" destOrd="0" presId="urn:microsoft.com/office/officeart/2005/8/layout/vList5"/>
    <dgm:cxn modelId="{92F764AA-A3F8-4169-9E96-E2773A1E3795}" type="presOf" srcId="{C0F64B02-7F15-4009-92A5-7686161FE16C}" destId="{46F7DFE3-D6DC-400A-BFCB-58CC7DB04575}" srcOrd="0" destOrd="0" presId="urn:microsoft.com/office/officeart/2005/8/layout/vList5"/>
    <dgm:cxn modelId="{4635BDB1-1CD4-42B9-A282-D368C80DDAE2}" type="presOf" srcId="{3ED31186-5A71-41FD-BB58-E42798BF72F5}" destId="{4942A846-04C7-4C9F-A0D5-12DC177988F1}" srcOrd="0" destOrd="0" presId="urn:microsoft.com/office/officeart/2005/8/layout/vList5"/>
    <dgm:cxn modelId="{2953EEB4-685B-4081-9364-79CA347C0DF7}" srcId="{C0F64B02-7F15-4009-92A5-7686161FE16C}" destId="{3ED31186-5A71-41FD-BB58-E42798BF72F5}" srcOrd="0" destOrd="0" parTransId="{FDDA05FE-487B-4E5C-B286-7B8F3B177C02}" sibTransId="{A9709616-E3E1-40DB-8F0B-8B39DECB66C7}"/>
    <dgm:cxn modelId="{73FFB4B8-B73C-4837-98F9-CA2093C0FBE6}" srcId="{C0F64B02-7F15-4009-92A5-7686161FE16C}" destId="{1B7878C3-EED8-4A13-BE29-C740D6200076}" srcOrd="2" destOrd="0" parTransId="{BB4D8B8A-A986-4F18-8554-FD12E3BBFB7D}" sibTransId="{AD8323A5-9402-4159-A229-0C8A3ADDB92D}"/>
    <dgm:cxn modelId="{230DD1CB-DB17-4B68-BD0E-5579D0742647}" type="presOf" srcId="{1B7878C3-EED8-4A13-BE29-C740D6200076}" destId="{DD6D1273-AD94-49B2-88E1-FE8FB94DA335}" srcOrd="0" destOrd="0" presId="urn:microsoft.com/office/officeart/2005/8/layout/vList5"/>
    <dgm:cxn modelId="{86FFEFD7-721A-4CF9-B168-681FAF290594}" type="presOf" srcId="{F5271BD9-0EE3-4361-90B1-342F3986AE83}" destId="{2EE0F66B-6FCA-493F-A68E-B57F34B09C54}" srcOrd="0" destOrd="0" presId="urn:microsoft.com/office/officeart/2005/8/layout/vList5"/>
    <dgm:cxn modelId="{9198E7D8-4F3A-4A6A-9D9B-DF3205179D73}" srcId="{1B7878C3-EED8-4A13-BE29-C740D6200076}" destId="{A3524BB0-F024-4ACC-9A8D-4071E35E4E9A}" srcOrd="0" destOrd="0" parTransId="{B47D7BC6-E637-472F-93C0-9B8C5C68EBBF}" sibTransId="{C6C6EBAA-3C57-4B5D-B5CA-C3572C3C6C76}"/>
    <dgm:cxn modelId="{31CF51E0-B05C-4DE4-B7C6-970D1AB5A3A0}" type="presOf" srcId="{3B5D767B-9516-4B55-AEAB-C3246CBFA451}" destId="{CCA81A0F-6C2A-462C-B1A9-90AFABA19CB7}" srcOrd="0" destOrd="0" presId="urn:microsoft.com/office/officeart/2005/8/layout/vList5"/>
    <dgm:cxn modelId="{14EF10F4-4199-492E-BEAE-932A51B2E93D}" type="presParOf" srcId="{46F7DFE3-D6DC-400A-BFCB-58CC7DB04575}" destId="{EF67A1DB-F226-4264-824C-5B7EAADC610D}" srcOrd="0" destOrd="0" presId="urn:microsoft.com/office/officeart/2005/8/layout/vList5"/>
    <dgm:cxn modelId="{CCBE83AA-77AB-4B88-9F14-B6B21805CA40}" type="presParOf" srcId="{EF67A1DB-F226-4264-824C-5B7EAADC610D}" destId="{4942A846-04C7-4C9F-A0D5-12DC177988F1}" srcOrd="0" destOrd="0" presId="urn:microsoft.com/office/officeart/2005/8/layout/vList5"/>
    <dgm:cxn modelId="{6AF0E587-2470-4AFF-97A5-917758F01E31}" type="presParOf" srcId="{EF67A1DB-F226-4264-824C-5B7EAADC610D}" destId="{CCA81A0F-6C2A-462C-B1A9-90AFABA19CB7}" srcOrd="1" destOrd="0" presId="urn:microsoft.com/office/officeart/2005/8/layout/vList5"/>
    <dgm:cxn modelId="{E3594BB0-1006-48E8-9ACE-B8024DAA2005}" type="presParOf" srcId="{46F7DFE3-D6DC-400A-BFCB-58CC7DB04575}" destId="{74727493-9531-43E0-8599-2F7A6FE89B89}" srcOrd="1" destOrd="0" presId="urn:microsoft.com/office/officeart/2005/8/layout/vList5"/>
    <dgm:cxn modelId="{CEB603FE-A0E5-4D92-AEA9-379DCDE08B6A}" type="presParOf" srcId="{46F7DFE3-D6DC-400A-BFCB-58CC7DB04575}" destId="{0706CA13-6444-4A92-9E72-C11DDFA140C1}" srcOrd="2" destOrd="0" presId="urn:microsoft.com/office/officeart/2005/8/layout/vList5"/>
    <dgm:cxn modelId="{C516FDDE-1C69-4C8A-AB76-677E2767A186}" type="presParOf" srcId="{0706CA13-6444-4A92-9E72-C11DDFA140C1}" destId="{2EE0F66B-6FCA-493F-A68E-B57F34B09C54}" srcOrd="0" destOrd="0" presId="urn:microsoft.com/office/officeart/2005/8/layout/vList5"/>
    <dgm:cxn modelId="{5D372402-FEA0-4894-BA88-62A3B1706173}" type="presParOf" srcId="{0706CA13-6444-4A92-9E72-C11DDFA140C1}" destId="{FF1869E4-5C73-45DF-A0A2-954D3F8DC83F}" srcOrd="1" destOrd="0" presId="urn:microsoft.com/office/officeart/2005/8/layout/vList5"/>
    <dgm:cxn modelId="{1FED5044-0BF9-4C04-960A-EA595DCAEC10}" type="presParOf" srcId="{46F7DFE3-D6DC-400A-BFCB-58CC7DB04575}" destId="{B44AC998-6199-44CA-9804-0D37F5AFF3CC}" srcOrd="3" destOrd="0" presId="urn:microsoft.com/office/officeart/2005/8/layout/vList5"/>
    <dgm:cxn modelId="{96A97FAB-E49F-40BF-B2FD-1AB12ADA6AF4}" type="presParOf" srcId="{46F7DFE3-D6DC-400A-BFCB-58CC7DB04575}" destId="{C8EDD40E-A365-4137-8369-1748E831DDB9}" srcOrd="4" destOrd="0" presId="urn:microsoft.com/office/officeart/2005/8/layout/vList5"/>
    <dgm:cxn modelId="{97E89F25-28F5-4FBB-8A58-81C364E1A741}" type="presParOf" srcId="{C8EDD40E-A365-4137-8369-1748E831DDB9}" destId="{DD6D1273-AD94-49B2-88E1-FE8FB94DA335}" srcOrd="0" destOrd="0" presId="urn:microsoft.com/office/officeart/2005/8/layout/vList5"/>
    <dgm:cxn modelId="{009AED18-387F-4869-A9A8-C9CB1E345998}" type="presParOf" srcId="{C8EDD40E-A365-4137-8369-1748E831DDB9}" destId="{02CFC3B8-4788-44D9-A698-906A15A2020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A81A0F-6C2A-462C-B1A9-90AFABA19CB7}">
      <dsp:nvSpPr>
        <dsp:cNvPr id="0" name=""/>
        <dsp:cNvSpPr/>
      </dsp:nvSpPr>
      <dsp:spPr>
        <a:xfrm rot="5400000">
          <a:off x="4825880" y="-1877589"/>
          <a:ext cx="1004631" cy="501477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 err="1"/>
            <a:t>Siapa</a:t>
          </a:r>
          <a:r>
            <a:rPr lang="en-US" sz="2800" kern="1200" dirty="0"/>
            <a:t> yang punya?</a:t>
          </a:r>
        </a:p>
      </dsp:txBody>
      <dsp:txXfrm rot="-5400000">
        <a:off x="2820810" y="176523"/>
        <a:ext cx="4965730" cy="906547"/>
      </dsp:txXfrm>
    </dsp:sp>
    <dsp:sp modelId="{4942A846-04C7-4C9F-A0D5-12DC177988F1}">
      <dsp:nvSpPr>
        <dsp:cNvPr id="0" name=""/>
        <dsp:cNvSpPr/>
      </dsp:nvSpPr>
      <dsp:spPr>
        <a:xfrm>
          <a:off x="0" y="1902"/>
          <a:ext cx="2820809" cy="12557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Hotel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Rumah</a:t>
          </a:r>
          <a:r>
            <a:rPr lang="en-US" sz="2000" kern="1200" dirty="0"/>
            <a:t> Kos/</a:t>
          </a:r>
          <a:r>
            <a:rPr lang="en-US" sz="2000" kern="1200" dirty="0" err="1"/>
            <a:t>kontrakan</a:t>
          </a:r>
          <a:endParaRPr lang="en-US" sz="2000" kern="1200" dirty="0"/>
        </a:p>
      </dsp:txBody>
      <dsp:txXfrm>
        <a:off x="61303" y="63205"/>
        <a:ext cx="2698203" cy="1133182"/>
      </dsp:txXfrm>
    </dsp:sp>
    <dsp:sp modelId="{FF1869E4-5C73-45DF-A0A2-954D3F8DC83F}">
      <dsp:nvSpPr>
        <dsp:cNvPr id="0" name=""/>
        <dsp:cNvSpPr/>
      </dsp:nvSpPr>
      <dsp:spPr>
        <a:xfrm rot="5400000">
          <a:off x="4825880" y="-559010"/>
          <a:ext cx="1004631" cy="501477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 err="1"/>
            <a:t>Siapa</a:t>
          </a:r>
          <a:r>
            <a:rPr lang="en-US" sz="2800" kern="1200" dirty="0"/>
            <a:t> yang </a:t>
          </a:r>
          <a:r>
            <a:rPr lang="en-US" sz="2800" kern="1200" dirty="0" err="1"/>
            <a:t>berwenang</a:t>
          </a:r>
          <a:r>
            <a:rPr lang="en-US" sz="2800" kern="1200" dirty="0"/>
            <a:t>?</a:t>
          </a:r>
        </a:p>
      </dsp:txBody>
      <dsp:txXfrm rot="-5400000">
        <a:off x="2820810" y="1495102"/>
        <a:ext cx="4965730" cy="906547"/>
      </dsp:txXfrm>
    </dsp:sp>
    <dsp:sp modelId="{2EE0F66B-6FCA-493F-A68E-B57F34B09C54}">
      <dsp:nvSpPr>
        <dsp:cNvPr id="0" name=""/>
        <dsp:cNvSpPr/>
      </dsp:nvSpPr>
      <dsp:spPr>
        <a:xfrm>
          <a:off x="0" y="1320481"/>
          <a:ext cx="2820809" cy="12557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Asrama</a:t>
          </a:r>
          <a:r>
            <a:rPr lang="en-US" sz="2000" kern="1200" dirty="0"/>
            <a:t> Haji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Gedung </a:t>
          </a:r>
          <a:r>
            <a:rPr lang="en-US" sz="2000" kern="1200" dirty="0" err="1"/>
            <a:t>Pemerintah</a:t>
          </a:r>
          <a:endParaRPr lang="en-US" sz="2000" kern="1200" dirty="0"/>
        </a:p>
      </dsp:txBody>
      <dsp:txXfrm>
        <a:off x="61303" y="1381784"/>
        <a:ext cx="2698203" cy="1133182"/>
      </dsp:txXfrm>
    </dsp:sp>
    <dsp:sp modelId="{02CFC3B8-4788-44D9-A698-906A15A2020C}">
      <dsp:nvSpPr>
        <dsp:cNvPr id="0" name=""/>
        <dsp:cNvSpPr/>
      </dsp:nvSpPr>
      <dsp:spPr>
        <a:xfrm rot="5400000">
          <a:off x="4825880" y="759567"/>
          <a:ext cx="1004631" cy="501477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 err="1"/>
            <a:t>Siapa</a:t>
          </a:r>
          <a:r>
            <a:rPr lang="en-US" sz="2800" kern="1200" dirty="0"/>
            <a:t> yang </a:t>
          </a:r>
          <a:r>
            <a:rPr lang="en-US" sz="2800" kern="1200" dirty="0" err="1"/>
            <a:t>berwenang</a:t>
          </a:r>
          <a:r>
            <a:rPr lang="en-US" sz="2800" kern="1200" dirty="0"/>
            <a:t>/</a:t>
          </a:r>
          <a:r>
            <a:rPr lang="en-US" sz="2800" kern="1200" dirty="0" err="1"/>
            <a:t>akan</a:t>
          </a:r>
          <a:r>
            <a:rPr lang="en-US" sz="2800" kern="1200" dirty="0"/>
            <a:t> </a:t>
          </a:r>
          <a:r>
            <a:rPr lang="en-US" sz="2800" kern="1200" dirty="0" err="1"/>
            <a:t>menjalankan</a:t>
          </a:r>
          <a:endParaRPr lang="en-US" sz="2800" kern="1200" dirty="0"/>
        </a:p>
      </dsp:txBody>
      <dsp:txXfrm rot="-5400000">
        <a:off x="2820810" y="2813679"/>
        <a:ext cx="4965730" cy="906547"/>
      </dsp:txXfrm>
    </dsp:sp>
    <dsp:sp modelId="{DD6D1273-AD94-49B2-88E1-FE8FB94DA335}">
      <dsp:nvSpPr>
        <dsp:cNvPr id="0" name=""/>
        <dsp:cNvSpPr/>
      </dsp:nvSpPr>
      <dsp:spPr>
        <a:xfrm>
          <a:off x="0" y="2639059"/>
          <a:ext cx="2820809" cy="12557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Fasilitas</a:t>
          </a:r>
          <a:r>
            <a:rPr lang="en-US" sz="2000" kern="1200" dirty="0"/>
            <a:t> </a:t>
          </a:r>
          <a:r>
            <a:rPr lang="en-US" sz="2000" kern="1200" dirty="0" err="1"/>
            <a:t>Desa</a:t>
          </a:r>
          <a:endParaRPr lang="en-US" sz="2000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Tenda </a:t>
          </a:r>
          <a:r>
            <a:rPr lang="en-US" sz="2000" kern="1200" dirty="0" err="1"/>
            <a:t>Darurat</a:t>
          </a:r>
          <a:endParaRPr lang="en-US" sz="2000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Rumah</a:t>
          </a:r>
          <a:endParaRPr lang="en-US" sz="2000" kern="1200" dirty="0"/>
        </a:p>
      </dsp:txBody>
      <dsp:txXfrm>
        <a:off x="61303" y="2700362"/>
        <a:ext cx="2698203" cy="11331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6F25A9-9123-4A2A-8C43-FE85F0EE4841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AB9CD-F0BD-455F-8917-8C43B039C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17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Poinnya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Anda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karantina</a:t>
            </a:r>
            <a:r>
              <a:rPr lang="en-US" dirty="0"/>
              <a:t> dan </a:t>
            </a:r>
            <a:r>
              <a:rPr lang="en-US" dirty="0" err="1"/>
              <a:t>isolasi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dibutuhkan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FAB9CD-F0BD-455F-8917-8C43B039C1F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6415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Gambar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presentasi</a:t>
            </a:r>
            <a:r>
              <a:rPr lang="en-US" dirty="0"/>
              <a:t> Mas </a:t>
            </a:r>
            <a:r>
              <a:rPr lang="en-US" dirty="0" err="1"/>
              <a:t>Risang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FAB9CD-F0BD-455F-8917-8C43B039C1F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9582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Gambar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Risang</a:t>
            </a:r>
            <a:r>
              <a:rPr lang="en-US" dirty="0"/>
              <a:t> </a:t>
            </a:r>
            <a:r>
              <a:rPr lang="en-US" dirty="0" err="1"/>
              <a:t>Rimbaatmaja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FAB9CD-F0BD-455F-8917-8C43B039C1F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7001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Misalnya</a:t>
            </a:r>
            <a:r>
              <a:rPr lang="en-US" dirty="0"/>
              <a:t> : </a:t>
            </a:r>
            <a:r>
              <a:rPr lang="en-US" dirty="0" err="1"/>
              <a:t>Pendamping</a:t>
            </a:r>
            <a:r>
              <a:rPr lang="en-US" dirty="0"/>
              <a:t> </a:t>
            </a:r>
            <a:r>
              <a:rPr lang="en-US" dirty="0" err="1"/>
              <a:t>terbaik</a:t>
            </a:r>
            <a:r>
              <a:rPr lang="en-US" dirty="0"/>
              <a:t>: TAGANA yang betul2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mendampingi</a:t>
            </a:r>
            <a:r>
              <a:rPr lang="en-US" dirty="0"/>
              <a:t> </a:t>
            </a:r>
            <a:r>
              <a:rPr lang="en-US" dirty="0" err="1"/>
              <a:t>karantina</a:t>
            </a:r>
            <a:r>
              <a:rPr lang="en-US" dirty="0"/>
              <a:t> dan </a:t>
            </a:r>
            <a:r>
              <a:rPr lang="en-US" dirty="0" err="1"/>
              <a:t>isolasi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di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,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mendapat</a:t>
            </a:r>
            <a:r>
              <a:rPr lang="en-US" dirty="0"/>
              <a:t> </a:t>
            </a:r>
            <a:r>
              <a:rPr lang="en-US" dirty="0" err="1"/>
              <a:t>insentif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FAB9CD-F0BD-455F-8917-8C43B039C1F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967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6/3/2020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6/3/2020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6/3/2020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6/3/2020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6/3/2020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38067-73EC-46F6-9433-C9512228C7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Panduan </a:t>
            </a:r>
            <a:r>
              <a:rPr lang="en-US" dirty="0" err="1"/>
              <a:t>Karantina</a:t>
            </a:r>
            <a:r>
              <a:rPr lang="en-US" dirty="0"/>
              <a:t> &amp; </a:t>
            </a:r>
            <a:r>
              <a:rPr lang="en-US" dirty="0" err="1"/>
              <a:t>Isolasi</a:t>
            </a:r>
            <a:r>
              <a:rPr lang="en-US" dirty="0"/>
              <a:t> </a:t>
            </a:r>
            <a:r>
              <a:rPr lang="en-US" dirty="0" err="1"/>
              <a:t>Mandiri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0706D5-E207-4402-8D38-9EDF50467CB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siapa</a:t>
            </a:r>
            <a:r>
              <a:rPr lang="en-US" dirty="0"/>
              <a:t> dan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5906773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D3D1E-41C5-4E80-B721-D311EAC58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STRATEGI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masukan</a:t>
            </a:r>
            <a:r>
              <a:rPr lang="en-US" dirty="0"/>
              <a:t> </a:t>
            </a:r>
            <a:r>
              <a:rPr lang="en-US" dirty="0" err="1"/>
              <a:t>diskusi</a:t>
            </a:r>
            <a:r>
              <a:rPr lang="en-US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7617BB-EAA0-4F89-A868-0AFC86E3E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Mengapa</a:t>
            </a:r>
            <a:r>
              <a:rPr lang="en-US" dirty="0"/>
              <a:t>?</a:t>
            </a:r>
          </a:p>
          <a:p>
            <a:r>
              <a:rPr lang="en-US" dirty="0"/>
              <a:t>Akan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orang </a:t>
            </a:r>
            <a:r>
              <a:rPr lang="en-US" dirty="0" err="1"/>
              <a:t>positif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 err="1">
                <a:sym typeface="Wingdings" panose="05000000000000000000" pitchFamily="2" charset="2"/>
              </a:rPr>
              <a:t>masih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perlu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karantina</a:t>
            </a:r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COVID: Virus corona </a:t>
            </a:r>
            <a:r>
              <a:rPr lang="en-US" dirty="0" err="1">
                <a:sym typeface="Wingdings" panose="05000000000000000000" pitchFamily="2" charset="2"/>
              </a:rPr>
              <a:t>akan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terus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ada</a:t>
            </a:r>
            <a:r>
              <a:rPr lang="en-US" dirty="0">
                <a:sym typeface="Wingdings" panose="05000000000000000000" pitchFamily="2" charset="2"/>
              </a:rPr>
              <a:t>, proses </a:t>
            </a:r>
            <a:r>
              <a:rPr lang="en-US" dirty="0" err="1">
                <a:sym typeface="Wingdings" panose="05000000000000000000" pitchFamily="2" charset="2"/>
              </a:rPr>
              <a:t>isolasi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masih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dibutuhkan</a:t>
            </a:r>
            <a:r>
              <a:rPr lang="en-US" dirty="0">
                <a:sym typeface="Wingdings" panose="05000000000000000000" pitchFamily="2" charset="2"/>
              </a:rPr>
              <a:t>. </a:t>
            </a:r>
            <a:r>
              <a:rPr lang="en-US" dirty="0" err="1">
                <a:sym typeface="Wingdings" panose="05000000000000000000" pitchFamily="2" charset="2"/>
              </a:rPr>
              <a:t>Jadi</a:t>
            </a:r>
            <a:r>
              <a:rPr lang="en-US" dirty="0">
                <a:sym typeface="Wingdings" panose="05000000000000000000" pitchFamily="2" charset="2"/>
              </a:rPr>
              <a:t> kudu </a:t>
            </a:r>
            <a:r>
              <a:rPr lang="en-US" dirty="0" err="1">
                <a:sym typeface="Wingdings" panose="05000000000000000000" pitchFamily="2" charset="2"/>
              </a:rPr>
              <a:t>dikontrol</a:t>
            </a:r>
            <a:endParaRPr lang="en-US" dirty="0">
              <a:sym typeface="Wingdings" panose="05000000000000000000" pitchFamily="2" charset="2"/>
            </a:endParaRPr>
          </a:p>
          <a:p>
            <a:r>
              <a:rPr lang="en-US" dirty="0" err="1">
                <a:sym typeface="Wingdings" panose="05000000000000000000" pitchFamily="2" charset="2"/>
              </a:rPr>
              <a:t>Pembelajaran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dari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Sulsel</a:t>
            </a:r>
            <a:r>
              <a:rPr lang="en-US" dirty="0">
                <a:sym typeface="Wingdings" panose="05000000000000000000" pitchFamily="2" charset="2"/>
              </a:rPr>
              <a:t>: </a:t>
            </a:r>
            <a:r>
              <a:rPr lang="en-US" dirty="0" err="1">
                <a:sym typeface="Wingdings" panose="05000000000000000000" pitchFamily="2" charset="2"/>
              </a:rPr>
              <a:t>kebijakan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pemerintah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daerah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tidak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mungkin</a:t>
            </a:r>
            <a:endParaRPr lang="en-US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dirty="0" err="1">
                <a:sym typeface="Wingdings" panose="05000000000000000000" pitchFamily="2" charset="2"/>
              </a:rPr>
              <a:t>Kepada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Siapa</a:t>
            </a:r>
            <a:r>
              <a:rPr lang="en-US" dirty="0">
                <a:sym typeface="Wingdings" panose="05000000000000000000" pitchFamily="2" charset="2"/>
              </a:rPr>
              <a:t>:</a:t>
            </a:r>
          </a:p>
          <a:p>
            <a:r>
              <a:rPr lang="en-US" dirty="0" err="1">
                <a:sym typeface="Wingdings" panose="05000000000000000000" pitchFamily="2" charset="2"/>
              </a:rPr>
              <a:t>Pemda</a:t>
            </a:r>
            <a:r>
              <a:rPr lang="en-US" dirty="0">
                <a:sym typeface="Wingdings" panose="05000000000000000000" pitchFamily="2" charset="2"/>
              </a:rPr>
              <a:t>, OMS, </a:t>
            </a:r>
            <a:r>
              <a:rPr lang="en-US" dirty="0" err="1">
                <a:sym typeface="Wingdings" panose="05000000000000000000" pitchFamily="2" charset="2"/>
              </a:rPr>
              <a:t>Kepala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Desa</a:t>
            </a:r>
            <a:r>
              <a:rPr lang="en-US" dirty="0">
                <a:sym typeface="Wingdings" panose="05000000000000000000" pitchFamily="2" charset="2"/>
              </a:rPr>
              <a:t>, </a:t>
            </a:r>
            <a:r>
              <a:rPr lang="en-US" dirty="0" err="1">
                <a:sym typeface="Wingdings" panose="05000000000000000000" pitchFamily="2" charset="2"/>
              </a:rPr>
              <a:t>Tagana</a:t>
            </a:r>
            <a:r>
              <a:rPr lang="en-US" dirty="0">
                <a:sym typeface="Wingdings" panose="05000000000000000000" pitchFamily="2" charset="2"/>
              </a:rPr>
              <a:t>: </a:t>
            </a:r>
            <a:r>
              <a:rPr lang="en-US" dirty="0" err="1">
                <a:sym typeface="Wingdings" panose="05000000000000000000" pitchFamily="2" charset="2"/>
              </a:rPr>
              <a:t>atau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perantara</a:t>
            </a:r>
            <a:r>
              <a:rPr lang="en-US" dirty="0">
                <a:sym typeface="Wingdings" panose="05000000000000000000" pitchFamily="2" charset="2"/>
              </a:rPr>
              <a:t> (Forum OMS, Forum </a:t>
            </a:r>
            <a:r>
              <a:rPr lang="en-US" dirty="0" err="1">
                <a:sym typeface="Wingdings" panose="05000000000000000000" pitchFamily="2" charset="2"/>
              </a:rPr>
              <a:t>Gugas</a:t>
            </a:r>
            <a:r>
              <a:rPr lang="en-US" dirty="0">
                <a:sym typeface="Wingdings" panose="05000000000000000000" pitchFamily="2" charset="2"/>
              </a:rPr>
              <a:t>, </a:t>
            </a:r>
            <a:r>
              <a:rPr lang="en-US" dirty="0" err="1">
                <a:sym typeface="Wingdings" panose="05000000000000000000" pitchFamily="2" charset="2"/>
              </a:rPr>
              <a:t>dll</a:t>
            </a:r>
            <a:r>
              <a:rPr lang="en-US" dirty="0">
                <a:sym typeface="Wingdings" panose="05000000000000000000" pitchFamily="2" charset="2"/>
              </a:rPr>
              <a:t>)</a:t>
            </a:r>
          </a:p>
          <a:p>
            <a:r>
              <a:rPr lang="en-US" dirty="0">
                <a:sym typeface="Wingdings" panose="05000000000000000000" pitchFamily="2" charset="2"/>
              </a:rPr>
              <a:t>Packaging </a:t>
            </a:r>
            <a:r>
              <a:rPr lang="en-US" dirty="0" err="1">
                <a:sym typeface="Wingdings" panose="05000000000000000000" pitchFamily="2" charset="2"/>
              </a:rPr>
              <a:t>panduan</a:t>
            </a:r>
            <a:r>
              <a:rPr lang="en-US" dirty="0">
                <a:sym typeface="Wingdings" panose="05000000000000000000" pitchFamily="2" charset="2"/>
              </a:rPr>
              <a:t>: </a:t>
            </a:r>
            <a:r>
              <a:rPr lang="en-US" dirty="0" err="1">
                <a:sym typeface="Wingdings" panose="05000000000000000000" pitchFamily="2" charset="2"/>
              </a:rPr>
              <a:t>perlu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tanya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mereka</a:t>
            </a:r>
            <a:r>
              <a:rPr lang="en-US" dirty="0">
                <a:sym typeface="Wingdings" panose="05000000000000000000" pitchFamily="2" charset="2"/>
              </a:rPr>
              <a:t>/</a:t>
            </a:r>
            <a:r>
              <a:rPr lang="en-US" dirty="0" err="1">
                <a:sym typeface="Wingdings" panose="05000000000000000000" pitchFamily="2" charset="2"/>
              </a:rPr>
              <a:t>cek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daerah</a:t>
            </a:r>
            <a:r>
              <a:rPr lang="en-US" dirty="0">
                <a:sym typeface="Wingdings" panose="05000000000000000000" pitchFamily="2" charset="2"/>
              </a:rPr>
              <a:t> masing2.</a:t>
            </a:r>
          </a:p>
          <a:p>
            <a:r>
              <a:rPr lang="en-US" dirty="0" err="1">
                <a:sym typeface="Wingdings" panose="05000000000000000000" pitchFamily="2" charset="2"/>
              </a:rPr>
              <a:t>Apa</a:t>
            </a:r>
            <a:r>
              <a:rPr lang="en-US" dirty="0">
                <a:sym typeface="Wingdings" panose="05000000000000000000" pitchFamily="2" charset="2"/>
              </a:rPr>
              <a:t> yang </a:t>
            </a:r>
            <a:r>
              <a:rPr lang="en-US" dirty="0" err="1">
                <a:sym typeface="Wingdings" panose="05000000000000000000" pitchFamily="2" charset="2"/>
              </a:rPr>
              <a:t>menarik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mereka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melakukan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itu</a:t>
            </a:r>
            <a:r>
              <a:rPr lang="en-US" dirty="0">
                <a:sym typeface="Wingdings" panose="05000000000000000000" pitchFamily="2" charset="2"/>
              </a:rPr>
              <a:t>?</a:t>
            </a:r>
          </a:p>
          <a:p>
            <a:pPr marL="0" indent="0">
              <a:buNone/>
            </a:pPr>
            <a:r>
              <a:rPr lang="en-US" dirty="0" err="1">
                <a:sym typeface="Wingdings" panose="05000000000000000000" pitchFamily="2" charset="2"/>
              </a:rPr>
              <a:t>Bagaimana</a:t>
            </a:r>
            <a:r>
              <a:rPr lang="en-US" dirty="0">
                <a:sym typeface="Wingdings" panose="05000000000000000000" pitchFamily="2" charset="2"/>
              </a:rPr>
              <a:t>:</a:t>
            </a:r>
          </a:p>
          <a:p>
            <a:r>
              <a:rPr lang="en-US" dirty="0" err="1">
                <a:sym typeface="Wingdings" panose="05000000000000000000" pitchFamily="2" charset="2"/>
              </a:rPr>
              <a:t>Buat</a:t>
            </a:r>
            <a:r>
              <a:rPr lang="en-US" dirty="0">
                <a:sym typeface="Wingdings" panose="05000000000000000000" pitchFamily="2" charset="2"/>
              </a:rPr>
              <a:t> draft </a:t>
            </a:r>
            <a:r>
              <a:rPr lang="en-US" dirty="0" err="1">
                <a:sym typeface="Wingdings" panose="05000000000000000000" pitchFamily="2" charset="2"/>
              </a:rPr>
              <a:t>strategi</a:t>
            </a:r>
            <a:r>
              <a:rPr lang="en-US" dirty="0">
                <a:sym typeface="Wingdings" panose="05000000000000000000" pitchFamily="2" charset="2"/>
              </a:rPr>
              <a:t>, </a:t>
            </a:r>
            <a:r>
              <a:rPr lang="en-US" dirty="0" err="1">
                <a:sym typeface="Wingdings" panose="05000000000000000000" pitchFamily="2" charset="2"/>
              </a:rPr>
              <a:t>kebijakan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apa</a:t>
            </a:r>
            <a:r>
              <a:rPr lang="en-US" dirty="0">
                <a:sym typeface="Wingdings" panose="05000000000000000000" pitchFamily="2" charset="2"/>
              </a:rPr>
              <a:t> yang </a:t>
            </a:r>
            <a:r>
              <a:rPr lang="en-US" dirty="0" err="1">
                <a:sym typeface="Wingdings" panose="05000000000000000000" pitchFamily="2" charset="2"/>
              </a:rPr>
              <a:t>bisa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menguatkan</a:t>
            </a:r>
            <a:endParaRPr lang="en-US" dirty="0">
              <a:sym typeface="Wingdings" panose="05000000000000000000" pitchFamily="2" charset="2"/>
            </a:endParaRPr>
          </a:p>
          <a:p>
            <a:r>
              <a:rPr lang="en-US" dirty="0" err="1">
                <a:sym typeface="Wingdings" panose="05000000000000000000" pitchFamily="2" charset="2"/>
              </a:rPr>
              <a:t>Konsultasi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ke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wilayah</a:t>
            </a:r>
            <a:r>
              <a:rPr lang="en-US" dirty="0">
                <a:sym typeface="Wingdings" panose="05000000000000000000" pitchFamily="2" charset="2"/>
              </a:rPr>
              <a:t>: </a:t>
            </a:r>
            <a:r>
              <a:rPr lang="en-US" dirty="0" err="1">
                <a:sym typeface="Wingdings" panose="05000000000000000000" pitchFamily="2" charset="2"/>
              </a:rPr>
              <a:t>penyesuaian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sesuai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wilayah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masing-masing</a:t>
            </a:r>
            <a:endParaRPr lang="en-US" dirty="0">
              <a:sym typeface="Wingdings" panose="05000000000000000000" pitchFamily="2" charset="2"/>
            </a:endParaRPr>
          </a:p>
          <a:p>
            <a:r>
              <a:rPr lang="en-US" dirty="0" err="1">
                <a:sym typeface="Wingdings" panose="05000000000000000000" pitchFamily="2" charset="2"/>
              </a:rPr>
              <a:t>Laksanaken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secara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terus-menerus</a:t>
            </a:r>
            <a:r>
              <a:rPr lang="en-US" dirty="0">
                <a:sym typeface="Wingdings" panose="05000000000000000000" pitchFamily="2" charset="2"/>
              </a:rPr>
              <a:t>: JANGAN KASIH KENDOR! </a:t>
            </a:r>
            <a:r>
              <a:rPr lang="en-US">
                <a:sym typeface="Wingdings" panose="05000000000000000000" pitchFamily="2" charset="2"/>
              </a:rPr>
              <a:t>YUK KITA KEMON!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246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48F3C-1ADD-4BAA-9DAE-B36145064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Mari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cek</a:t>
            </a:r>
            <a:r>
              <a:rPr lang="en-US" dirty="0"/>
              <a:t>: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Karantina</a:t>
            </a:r>
            <a:r>
              <a:rPr lang="en-US" dirty="0"/>
              <a:t> &amp; </a:t>
            </a:r>
            <a:r>
              <a:rPr lang="en-US" dirty="0" err="1"/>
              <a:t>Isolasi</a:t>
            </a:r>
            <a:r>
              <a:rPr lang="en-US" dirty="0"/>
              <a:t> </a:t>
            </a:r>
            <a:r>
              <a:rPr lang="en-US" dirty="0" err="1"/>
              <a:t>Mandiri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dibutuhkan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15A2E8-7732-448D-8962-DA5A81A17C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err="1"/>
              <a:t>Perluasan</a:t>
            </a:r>
            <a:r>
              <a:rPr lang="en-US" sz="3600" dirty="0"/>
              <a:t> </a:t>
            </a:r>
            <a:r>
              <a:rPr lang="en-US" sz="3600" dirty="0" err="1"/>
              <a:t>pergerakan</a:t>
            </a:r>
            <a:r>
              <a:rPr lang="en-US" sz="3600" dirty="0"/>
              <a:t> </a:t>
            </a:r>
            <a:r>
              <a:rPr lang="en-US" sz="3600" dirty="0" err="1"/>
              <a:t>akan</a:t>
            </a:r>
            <a:r>
              <a:rPr lang="en-US" sz="3600" dirty="0"/>
              <a:t> </a:t>
            </a:r>
            <a:r>
              <a:rPr lang="en-US" sz="3600" dirty="0" err="1"/>
              <a:t>segera</a:t>
            </a:r>
            <a:r>
              <a:rPr lang="en-US" sz="3600" dirty="0"/>
              <a:t> </a:t>
            </a:r>
            <a:r>
              <a:rPr lang="en-US" sz="3600" dirty="0" err="1"/>
              <a:t>dimulai</a:t>
            </a:r>
            <a:r>
              <a:rPr lang="en-US" sz="3600" dirty="0"/>
              <a:t>: </a:t>
            </a:r>
            <a:r>
              <a:rPr lang="en-US" sz="3600" i="1" dirty="0"/>
              <a:t>No</a:t>
            </a:r>
            <a:r>
              <a:rPr lang="en-US" sz="3600" dirty="0"/>
              <a:t> PSBB, </a:t>
            </a:r>
            <a:r>
              <a:rPr lang="en-US" sz="3600" i="1" dirty="0"/>
              <a:t>No</a:t>
            </a:r>
            <a:r>
              <a:rPr lang="en-US" sz="3600" dirty="0"/>
              <a:t> </a:t>
            </a:r>
            <a:r>
              <a:rPr lang="en-US" sz="3600" dirty="0" err="1"/>
              <a:t>Tanggap</a:t>
            </a:r>
            <a:r>
              <a:rPr lang="en-US" sz="3600" dirty="0"/>
              <a:t> </a:t>
            </a:r>
            <a:r>
              <a:rPr lang="en-US" sz="3600" dirty="0" err="1"/>
              <a:t>Darurat</a:t>
            </a:r>
            <a:endParaRPr lang="en-US" sz="3600" dirty="0"/>
          </a:p>
          <a:p>
            <a:r>
              <a:rPr lang="en-US" sz="3600" dirty="0" err="1"/>
              <a:t>Kurva</a:t>
            </a:r>
            <a:r>
              <a:rPr lang="en-US" sz="3600" dirty="0"/>
              <a:t> </a:t>
            </a:r>
            <a:r>
              <a:rPr lang="en-US" sz="3600" dirty="0" err="1"/>
              <a:t>akan</a:t>
            </a:r>
            <a:r>
              <a:rPr lang="en-US" sz="3600" dirty="0"/>
              <a:t> </a:t>
            </a:r>
            <a:r>
              <a:rPr lang="en-US" sz="3600" dirty="0" err="1"/>
              <a:t>melandai</a:t>
            </a:r>
            <a:endParaRPr lang="en-US" sz="3600" dirty="0"/>
          </a:p>
          <a:p>
            <a:r>
              <a:rPr lang="en-US" sz="3600" dirty="0" err="1"/>
              <a:t>Jadi</a:t>
            </a:r>
            <a:r>
              <a:rPr lang="en-US" sz="3600" dirty="0"/>
              <a:t> </a:t>
            </a:r>
            <a:r>
              <a:rPr lang="en-US" sz="3600" dirty="0" err="1"/>
              <a:t>mengapa</a:t>
            </a:r>
            <a:r>
              <a:rPr lang="en-US" sz="3600" dirty="0"/>
              <a:t> </a:t>
            </a:r>
            <a:r>
              <a:rPr lang="en-US" sz="3600" dirty="0" err="1"/>
              <a:t>Karantina</a:t>
            </a:r>
            <a:r>
              <a:rPr lang="en-US" sz="3600" dirty="0"/>
              <a:t> &amp; </a:t>
            </a:r>
            <a:r>
              <a:rPr lang="en-US" sz="3600" dirty="0" err="1"/>
              <a:t>Isolasi</a:t>
            </a:r>
            <a:r>
              <a:rPr lang="en-US" sz="3600" dirty="0"/>
              <a:t> </a:t>
            </a:r>
            <a:r>
              <a:rPr lang="en-US" sz="3600" dirty="0" err="1"/>
              <a:t>mandiri</a:t>
            </a:r>
            <a:r>
              <a:rPr lang="en-US" sz="3600" dirty="0"/>
              <a:t> </a:t>
            </a:r>
            <a:r>
              <a:rPr lang="en-US" sz="3600" dirty="0" err="1"/>
              <a:t>masih</a:t>
            </a:r>
            <a:r>
              <a:rPr lang="en-US" sz="3600" dirty="0"/>
              <a:t> </a:t>
            </a:r>
            <a:r>
              <a:rPr lang="en-US" sz="3600" dirty="0" err="1"/>
              <a:t>dibutuhkan</a:t>
            </a:r>
            <a:r>
              <a:rPr lang="en-US" sz="36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992144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DADFB-E75C-4C5A-AD0C-E47FF0915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 mana?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4B00486-F2DD-4705-BBF0-84D609D3BE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2801144"/>
              </p:ext>
            </p:extLst>
          </p:nvPr>
        </p:nvGraphicFramePr>
        <p:xfrm>
          <a:off x="3868738" y="829994"/>
          <a:ext cx="7835582" cy="38967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6FF26A39-2015-4FA9-8E3A-2BF9183F5BE0}"/>
              </a:ext>
            </a:extLst>
          </p:cNvPr>
          <p:cNvSpPr/>
          <p:nvPr/>
        </p:nvSpPr>
        <p:spPr>
          <a:xfrm rot="10800000" flipH="1" flipV="1">
            <a:off x="3868738" y="4881488"/>
            <a:ext cx="7835582" cy="126556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/>
              <a:t>Pendekatan</a:t>
            </a:r>
            <a:r>
              <a:rPr lang="en-US" sz="2800" dirty="0"/>
              <a:t>/</a:t>
            </a:r>
            <a:r>
              <a:rPr lang="en-US" sz="2800" dirty="0" err="1"/>
              <a:t>sosialisasi</a:t>
            </a:r>
            <a:r>
              <a:rPr lang="en-US" sz="2800" dirty="0"/>
              <a:t> </a:t>
            </a:r>
            <a:r>
              <a:rPr lang="en-US" sz="2800" dirty="0" err="1"/>
              <a:t>kepada</a:t>
            </a:r>
            <a:r>
              <a:rPr lang="en-US" sz="2800" dirty="0"/>
              <a:t> </a:t>
            </a:r>
            <a:r>
              <a:rPr lang="en-US" sz="2800" dirty="0" err="1"/>
              <a:t>siapa</a:t>
            </a:r>
            <a:r>
              <a:rPr lang="en-US" sz="28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161172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D03D1-EE0D-4CBC-A9E2-9E73BBEE1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Mari </a:t>
            </a:r>
            <a:r>
              <a:rPr lang="en-US" dirty="0" err="1"/>
              <a:t>coba</a:t>
            </a:r>
            <a:r>
              <a:rPr lang="en-US" dirty="0"/>
              <a:t> </a:t>
            </a:r>
            <a:r>
              <a:rPr lang="en-US" dirty="0" err="1"/>
              <a:t>bermain</a:t>
            </a:r>
            <a:r>
              <a:rPr lang="en-US" dirty="0"/>
              <a:t> </a:t>
            </a:r>
            <a:r>
              <a:rPr lang="en-US" dirty="0" err="1"/>
              <a:t>peran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C6EA73-6366-4AF6-9952-33EA5A55EE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Kalau</a:t>
            </a:r>
            <a:r>
              <a:rPr lang="en-US" sz="3200" dirty="0"/>
              <a:t> Bapak/</a:t>
            </a:r>
            <a:r>
              <a:rPr lang="en-US" sz="3200" dirty="0" err="1"/>
              <a:t>Ibu</a:t>
            </a:r>
            <a:r>
              <a:rPr lang="en-US" sz="3200" dirty="0"/>
              <a:t> </a:t>
            </a:r>
            <a:r>
              <a:rPr lang="en-US" sz="3200" dirty="0" err="1"/>
              <a:t>membaca</a:t>
            </a:r>
            <a:r>
              <a:rPr lang="en-US" sz="3200" dirty="0"/>
              <a:t> </a:t>
            </a:r>
            <a:r>
              <a:rPr lang="en-US" sz="3200" dirty="0" err="1"/>
              <a:t>panduan</a:t>
            </a:r>
            <a:r>
              <a:rPr lang="en-US" sz="3200" dirty="0"/>
              <a:t> </a:t>
            </a:r>
            <a:r>
              <a:rPr lang="en-US" sz="3200" dirty="0" err="1"/>
              <a:t>ini</a:t>
            </a:r>
            <a:r>
              <a:rPr lang="en-US" sz="3200" dirty="0"/>
              <a:t> </a:t>
            </a:r>
            <a:r>
              <a:rPr lang="en-US" sz="3200" dirty="0" err="1"/>
              <a:t>apakah</a:t>
            </a:r>
            <a:r>
              <a:rPr lang="en-US" sz="3200" dirty="0"/>
              <a:t> Anda </a:t>
            </a:r>
            <a:r>
              <a:rPr lang="en-US" sz="3200" dirty="0" err="1"/>
              <a:t>akan</a:t>
            </a:r>
            <a:r>
              <a:rPr lang="en-US" sz="3200" dirty="0"/>
              <a:t> </a:t>
            </a:r>
            <a:r>
              <a:rPr lang="en-US" sz="3200" dirty="0" err="1"/>
              <a:t>semangat</a:t>
            </a:r>
            <a:r>
              <a:rPr lang="en-US" sz="3200" dirty="0"/>
              <a:t> </a:t>
            </a:r>
            <a:r>
              <a:rPr lang="en-US" sz="3200" dirty="0" err="1"/>
              <a:t>membuat</a:t>
            </a:r>
            <a:r>
              <a:rPr lang="en-US" sz="3200" dirty="0"/>
              <a:t> </a:t>
            </a:r>
            <a:r>
              <a:rPr lang="en-US" sz="3200" dirty="0" err="1"/>
              <a:t>atau</a:t>
            </a:r>
            <a:r>
              <a:rPr lang="en-US" sz="3200" dirty="0"/>
              <a:t> </a:t>
            </a:r>
            <a:r>
              <a:rPr lang="en-US" sz="3200" dirty="0" err="1"/>
              <a:t>patah</a:t>
            </a:r>
            <a:r>
              <a:rPr lang="en-US" sz="3200" dirty="0"/>
              <a:t> </a:t>
            </a:r>
            <a:r>
              <a:rPr lang="en-US" sz="3200" dirty="0" err="1"/>
              <a:t>arang</a:t>
            </a:r>
            <a:r>
              <a:rPr lang="en-US" sz="3200" dirty="0"/>
              <a:t>?</a:t>
            </a:r>
          </a:p>
          <a:p>
            <a:r>
              <a:rPr lang="en-US" sz="3200" dirty="0" err="1"/>
              <a:t>Apakah</a:t>
            </a:r>
            <a:r>
              <a:rPr lang="en-US" sz="3200" dirty="0"/>
              <a:t> </a:t>
            </a:r>
            <a:r>
              <a:rPr lang="en-US" sz="3200" dirty="0" err="1"/>
              <a:t>cukup</a:t>
            </a:r>
            <a:r>
              <a:rPr lang="en-US" sz="3200" dirty="0"/>
              <a:t> </a:t>
            </a:r>
            <a:r>
              <a:rPr lang="en-US" sz="3200" dirty="0" err="1"/>
              <a:t>jelas</a:t>
            </a:r>
            <a:r>
              <a:rPr lang="en-US" sz="3200" dirty="0"/>
              <a:t> : </a:t>
            </a:r>
            <a:r>
              <a:rPr lang="en-US" sz="3200" dirty="0" err="1"/>
              <a:t>sudah</a:t>
            </a:r>
            <a:r>
              <a:rPr lang="en-US" sz="3200" dirty="0"/>
              <a:t> </a:t>
            </a:r>
            <a:r>
              <a:rPr lang="en-US" sz="3200" dirty="0" err="1"/>
              <a:t>coba</a:t>
            </a:r>
            <a:r>
              <a:rPr lang="en-US" sz="3200" dirty="0"/>
              <a:t> </a:t>
            </a:r>
            <a:r>
              <a:rPr lang="en-US" sz="3200" dirty="0" err="1"/>
              <a:t>dicek</a:t>
            </a:r>
            <a:r>
              <a:rPr lang="en-US" sz="3200" dirty="0"/>
              <a:t> </a:t>
            </a:r>
            <a:r>
              <a:rPr lang="en-US" sz="3200" dirty="0" err="1"/>
              <a:t>ke</a:t>
            </a:r>
            <a:r>
              <a:rPr lang="en-US" sz="3200" dirty="0"/>
              <a:t> </a:t>
            </a:r>
            <a:r>
              <a:rPr lang="en-US" sz="3200" dirty="0" err="1"/>
              <a:t>audiens</a:t>
            </a:r>
            <a:r>
              <a:rPr lang="en-US" sz="3200" dirty="0"/>
              <a:t>?</a:t>
            </a:r>
          </a:p>
          <a:p>
            <a:pPr marL="0" indent="0">
              <a:buNone/>
            </a:pPr>
            <a:r>
              <a:rPr lang="en-US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95648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B5F5F-1DA1-490A-A30F-38B628391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Apa</a:t>
            </a:r>
            <a:r>
              <a:rPr lang="en-US" dirty="0"/>
              <a:t> yang minimum/</a:t>
            </a:r>
            <a:br>
              <a:rPr lang="en-US" dirty="0"/>
            </a:br>
            <a:r>
              <a:rPr lang="en-US" dirty="0"/>
              <a:t>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2BEB4-F2BF-4876-A9F9-7C9468B189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err="1"/>
              <a:t>Ketersediaan</a:t>
            </a:r>
            <a:r>
              <a:rPr lang="en-US" sz="3600" dirty="0"/>
              <a:t> air </a:t>
            </a:r>
            <a:r>
              <a:rPr lang="en-US" sz="3600" dirty="0" err="1"/>
              <a:t>bersih</a:t>
            </a:r>
            <a:endParaRPr lang="en-US" sz="3600" dirty="0"/>
          </a:p>
          <a:p>
            <a:r>
              <a:rPr lang="en-US" sz="3600" dirty="0" err="1"/>
              <a:t>Fasilitas</a:t>
            </a:r>
            <a:r>
              <a:rPr lang="en-US" sz="3600" dirty="0"/>
              <a:t> CTPS &amp; </a:t>
            </a:r>
            <a:r>
              <a:rPr lang="en-US" sz="3600" dirty="0" err="1"/>
              <a:t>Drainase</a:t>
            </a:r>
            <a:endParaRPr lang="en-US" sz="3600" dirty="0"/>
          </a:p>
          <a:p>
            <a:r>
              <a:rPr lang="en-US" sz="3600" dirty="0"/>
              <a:t>MCK</a:t>
            </a:r>
          </a:p>
          <a:p>
            <a:r>
              <a:rPr lang="en-US" sz="3600" dirty="0" err="1"/>
              <a:t>Ventilasi</a:t>
            </a:r>
            <a:endParaRPr lang="en-US" sz="3600" dirty="0"/>
          </a:p>
          <a:p>
            <a:r>
              <a:rPr lang="en-US" sz="3600" dirty="0" err="1"/>
              <a:t>Alat</a:t>
            </a:r>
            <a:r>
              <a:rPr lang="en-US" sz="3600" dirty="0"/>
              <a:t> </a:t>
            </a:r>
            <a:r>
              <a:rPr lang="en-US" sz="3600" dirty="0" err="1"/>
              <a:t>makan</a:t>
            </a:r>
            <a:r>
              <a:rPr lang="en-US" sz="3600" dirty="0"/>
              <a:t> </a:t>
            </a:r>
            <a:r>
              <a:rPr lang="en-US" sz="3600" dirty="0" err="1"/>
              <a:t>terpisah</a:t>
            </a:r>
            <a:endParaRPr lang="en-US" sz="3600" dirty="0"/>
          </a:p>
          <a:p>
            <a:r>
              <a:rPr lang="en-US" sz="3600" dirty="0" err="1"/>
              <a:t>Cuci</a:t>
            </a:r>
            <a:r>
              <a:rPr lang="en-US" sz="3600" dirty="0"/>
              <a:t> </a:t>
            </a:r>
            <a:r>
              <a:rPr lang="en-US" sz="3600" dirty="0" err="1"/>
              <a:t>Pakaian</a:t>
            </a:r>
            <a:endParaRPr lang="en-US" sz="3600" dirty="0"/>
          </a:p>
          <a:p>
            <a:r>
              <a:rPr lang="en-US" sz="3600" dirty="0" err="1"/>
              <a:t>Pengolahan</a:t>
            </a:r>
            <a:r>
              <a:rPr lang="en-US" sz="3600" dirty="0"/>
              <a:t> </a:t>
            </a:r>
            <a:r>
              <a:rPr lang="en-US" sz="3600" dirty="0" err="1"/>
              <a:t>sampah</a:t>
            </a:r>
            <a:endParaRPr lang="en-US" sz="3600" dirty="0"/>
          </a:p>
          <a:p>
            <a:r>
              <a:rPr lang="en-US" sz="3600" dirty="0" err="1"/>
              <a:t>Apa</a:t>
            </a:r>
            <a:r>
              <a:rPr lang="en-US" sz="3600" dirty="0"/>
              <a:t> </a:t>
            </a:r>
            <a:r>
              <a:rPr lang="en-US" sz="3600" dirty="0" err="1"/>
              <a:t>lagi</a:t>
            </a:r>
            <a:r>
              <a:rPr lang="en-US" sz="3600" dirty="0"/>
              <a:t>?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37732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612FD-8354-404C-BC87-56571317B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Yang mana yang </a:t>
            </a:r>
            <a:r>
              <a:rPr lang="en-US" dirty="0" err="1"/>
              <a:t>ekstra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E2221D-FEE0-49AB-BF1E-0F0E00FE98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err="1"/>
              <a:t>Teras</a:t>
            </a:r>
            <a:endParaRPr lang="en-US" sz="4000" dirty="0"/>
          </a:p>
          <a:p>
            <a:r>
              <a:rPr lang="en-US" sz="4000" dirty="0" err="1"/>
              <a:t>Televisi</a:t>
            </a:r>
            <a:endParaRPr lang="en-US" sz="4000" dirty="0"/>
          </a:p>
          <a:p>
            <a:r>
              <a:rPr lang="en-US" sz="4000" dirty="0"/>
              <a:t>???</a:t>
            </a:r>
          </a:p>
        </p:txBody>
      </p:sp>
    </p:spTree>
    <p:extLst>
      <p:ext uri="{BB962C8B-B14F-4D97-AF65-F5344CB8AC3E}">
        <p14:creationId xmlns:p14="http://schemas.microsoft.com/office/powerpoint/2010/main" val="38894836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3F15A-F62C-4733-86CF-4E6EA212E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Dukungan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diberikan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9DC18-8CD1-4ED8-A6F0-451180EDEF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3336" y="243802"/>
            <a:ext cx="7315200" cy="5120640"/>
          </a:xfrm>
        </p:spPr>
        <p:txBody>
          <a:bodyPr>
            <a:normAutofit/>
          </a:bodyPr>
          <a:lstStyle/>
          <a:p>
            <a:r>
              <a:rPr lang="en-US" sz="3600" dirty="0" err="1"/>
              <a:t>Apakah</a:t>
            </a:r>
            <a:r>
              <a:rPr lang="en-US" sz="3600" dirty="0"/>
              <a:t> </a:t>
            </a:r>
            <a:r>
              <a:rPr lang="en-US" sz="3600" dirty="0" err="1"/>
              <a:t>Klaster</a:t>
            </a:r>
            <a:r>
              <a:rPr lang="en-US" sz="3600" dirty="0"/>
              <a:t> Shelter </a:t>
            </a:r>
            <a:r>
              <a:rPr lang="en-US" sz="3600" dirty="0" err="1"/>
              <a:t>bisa</a:t>
            </a:r>
            <a:r>
              <a:rPr lang="en-US" sz="3600" dirty="0"/>
              <a:t> </a:t>
            </a:r>
            <a:r>
              <a:rPr lang="en-US" sz="3600" dirty="0" err="1"/>
              <a:t>memberikan</a:t>
            </a:r>
            <a:r>
              <a:rPr lang="en-US" sz="3600" dirty="0"/>
              <a:t> </a:t>
            </a:r>
            <a:r>
              <a:rPr lang="en-US" sz="3600" dirty="0" err="1"/>
              <a:t>bantuan</a:t>
            </a:r>
            <a:r>
              <a:rPr lang="en-US" sz="3600" dirty="0"/>
              <a:t>?</a:t>
            </a:r>
          </a:p>
          <a:p>
            <a:r>
              <a:rPr lang="en-US" sz="3600" dirty="0" err="1"/>
              <a:t>Kalau</a:t>
            </a:r>
            <a:r>
              <a:rPr lang="en-US" sz="3600" dirty="0"/>
              <a:t> </a:t>
            </a:r>
            <a:r>
              <a:rPr lang="en-US" sz="3600" dirty="0" err="1"/>
              <a:t>tidak</a:t>
            </a:r>
            <a:r>
              <a:rPr lang="en-US" sz="3600" dirty="0"/>
              <a:t> </a:t>
            </a:r>
            <a:r>
              <a:rPr lang="en-US" sz="3600" dirty="0" err="1"/>
              <a:t>siapa</a:t>
            </a:r>
            <a:r>
              <a:rPr lang="en-US" sz="3600" dirty="0"/>
              <a:t> yang </a:t>
            </a:r>
            <a:r>
              <a:rPr lang="en-US" sz="3600" dirty="0" err="1"/>
              <a:t>bisa</a:t>
            </a:r>
            <a:r>
              <a:rPr lang="en-US" sz="3600" dirty="0"/>
              <a:t> </a:t>
            </a:r>
            <a:r>
              <a:rPr lang="en-US" sz="3600" dirty="0" err="1"/>
              <a:t>memberikan</a:t>
            </a:r>
            <a:r>
              <a:rPr lang="en-US" sz="3600" dirty="0"/>
              <a:t> </a:t>
            </a:r>
            <a:r>
              <a:rPr lang="en-US" sz="3600" dirty="0" err="1"/>
              <a:t>bantuan</a:t>
            </a:r>
            <a:r>
              <a:rPr lang="en-US" sz="3600" dirty="0"/>
              <a:t>?</a:t>
            </a:r>
          </a:p>
          <a:p>
            <a:r>
              <a:rPr lang="en-US" sz="3600" dirty="0" err="1"/>
              <a:t>Bagaimana</a:t>
            </a:r>
            <a:r>
              <a:rPr lang="en-US" sz="3600" dirty="0"/>
              <a:t> </a:t>
            </a:r>
            <a:r>
              <a:rPr lang="en-US" sz="3600" dirty="0" err="1"/>
              <a:t>menghubungkan</a:t>
            </a:r>
            <a:r>
              <a:rPr lang="en-US" sz="3600" dirty="0"/>
              <a:t> </a:t>
            </a:r>
            <a:r>
              <a:rPr lang="en-US" sz="3600" dirty="0" err="1"/>
              <a:t>pemberi</a:t>
            </a:r>
            <a:r>
              <a:rPr lang="en-US" sz="3600" dirty="0"/>
              <a:t> </a:t>
            </a:r>
            <a:r>
              <a:rPr lang="en-US" sz="3600" dirty="0" err="1"/>
              <a:t>layanan</a:t>
            </a:r>
            <a:r>
              <a:rPr lang="en-US" sz="3600" dirty="0"/>
              <a:t> dan </a:t>
            </a:r>
            <a:r>
              <a:rPr lang="en-US" sz="3600" dirty="0" err="1"/>
              <a:t>pemberi</a:t>
            </a:r>
            <a:r>
              <a:rPr lang="en-US" sz="3600" dirty="0"/>
              <a:t> </a:t>
            </a:r>
            <a:r>
              <a:rPr lang="en-US" sz="3600" dirty="0" err="1"/>
              <a:t>bantuan</a:t>
            </a:r>
            <a:r>
              <a:rPr lang="en-US" sz="3600" dirty="0"/>
              <a:t>?</a:t>
            </a:r>
          </a:p>
          <a:p>
            <a:endParaRPr lang="en-US" sz="3600" dirty="0"/>
          </a:p>
          <a:p>
            <a:endParaRPr lang="en-US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DA8F137-0BA5-4F06-B24F-569F5E9832D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096000" y="3730873"/>
            <a:ext cx="5394340" cy="2883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0210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E651F-7A6C-48A8-A709-ABEEE4CEE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Apa</a:t>
            </a:r>
            <a:r>
              <a:rPr lang="en-US" sz="2800" dirty="0"/>
              <a:t> yang </a:t>
            </a:r>
            <a:r>
              <a:rPr lang="en-US" sz="2800" dirty="0" err="1"/>
              <a:t>membuat</a:t>
            </a:r>
            <a:r>
              <a:rPr lang="en-US" sz="2800" dirty="0"/>
              <a:t> orang </a:t>
            </a:r>
            <a:r>
              <a:rPr lang="en-US" sz="2800" dirty="0" err="1"/>
              <a:t>mau</a:t>
            </a:r>
            <a:r>
              <a:rPr lang="en-US" sz="2800" dirty="0"/>
              <a:t> </a:t>
            </a:r>
            <a:r>
              <a:rPr lang="en-US" sz="2800" dirty="0" err="1"/>
              <a:t>membuat</a:t>
            </a:r>
            <a:r>
              <a:rPr lang="en-US" sz="2800" dirty="0"/>
              <a:t> </a:t>
            </a:r>
            <a:r>
              <a:rPr lang="en-US" sz="2800" dirty="0" err="1"/>
              <a:t>karantina</a:t>
            </a:r>
            <a:r>
              <a:rPr lang="en-US" sz="2800" dirty="0"/>
              <a:t>/</a:t>
            </a:r>
            <a:r>
              <a:rPr lang="en-US" sz="2800" dirty="0" err="1"/>
              <a:t>isolasi</a:t>
            </a:r>
            <a:r>
              <a:rPr lang="en-US" sz="2800" dirty="0"/>
              <a:t> </a:t>
            </a:r>
            <a:r>
              <a:rPr lang="en-US" sz="2800" dirty="0" err="1"/>
              <a:t>sosial</a:t>
            </a:r>
            <a:r>
              <a:rPr lang="en-US" sz="2800" dirty="0"/>
              <a:t>:</a:t>
            </a:r>
            <a:br>
              <a:rPr lang="en-US" sz="2800" dirty="0"/>
            </a:b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</a:rPr>
              <a:t>Tekan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</a:rPr>
              <a:t>tombol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</a:rPr>
              <a:t> yang pas</a:t>
            </a:r>
            <a:br>
              <a:rPr lang="en-US" sz="2800" dirty="0">
                <a:solidFill>
                  <a:schemeClr val="accent6">
                    <a:lumMod val="50000"/>
                  </a:schemeClr>
                </a:solidFill>
              </a:rPr>
            </a:b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761DD4-50EB-424B-8B89-75DB72B7F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Motif </a:t>
            </a:r>
            <a:r>
              <a:rPr lang="en-US" sz="3200" dirty="0" err="1"/>
              <a:t>Intrinsik</a:t>
            </a:r>
            <a:r>
              <a:rPr lang="en-US" sz="3200" dirty="0"/>
              <a:t>/ Dari </a:t>
            </a:r>
            <a:r>
              <a:rPr lang="en-US" sz="3200" dirty="0" err="1"/>
              <a:t>dalam</a:t>
            </a:r>
            <a:r>
              <a:rPr lang="en-US" sz="3200" dirty="0"/>
              <a:t>:</a:t>
            </a:r>
          </a:p>
          <a:p>
            <a:pPr marL="0" indent="0">
              <a:buNone/>
            </a:pPr>
            <a:r>
              <a:rPr lang="en-US" sz="3200" dirty="0">
                <a:sym typeface="Wingdings" panose="05000000000000000000" pitchFamily="2" charset="2"/>
              </a:rPr>
              <a:t> </a:t>
            </a:r>
            <a:r>
              <a:rPr lang="en-US" sz="3200" dirty="0" err="1">
                <a:sym typeface="Wingdings" panose="05000000000000000000" pitchFamily="2" charset="2"/>
              </a:rPr>
              <a:t>Mengurangi</a:t>
            </a:r>
            <a:r>
              <a:rPr lang="en-US" sz="3200" dirty="0">
                <a:sym typeface="Wingdings" panose="05000000000000000000" pitchFamily="2" charset="2"/>
              </a:rPr>
              <a:t> </a:t>
            </a:r>
            <a:r>
              <a:rPr lang="en-US" sz="3200" dirty="0" err="1">
                <a:sym typeface="Wingdings" panose="05000000000000000000" pitchFamily="2" charset="2"/>
              </a:rPr>
              <a:t>penularan</a:t>
            </a:r>
            <a:r>
              <a:rPr lang="en-US" sz="3200" dirty="0">
                <a:sym typeface="Wingdings" panose="05000000000000000000" pitchFamily="2" charset="2"/>
              </a:rPr>
              <a:t>, </a:t>
            </a:r>
            <a:r>
              <a:rPr lang="en-US" sz="3200" dirty="0" err="1">
                <a:sym typeface="Wingdings" panose="05000000000000000000" pitchFamily="2" charset="2"/>
              </a:rPr>
              <a:t>terutama</a:t>
            </a:r>
            <a:r>
              <a:rPr lang="en-US" sz="3200" dirty="0">
                <a:sym typeface="Wingdings" panose="05000000000000000000" pitchFamily="2" charset="2"/>
              </a:rPr>
              <a:t> </a:t>
            </a:r>
            <a:r>
              <a:rPr lang="en-US" sz="3200" dirty="0" err="1">
                <a:sym typeface="Wingdings" panose="05000000000000000000" pitchFamily="2" charset="2"/>
              </a:rPr>
              <a:t>kepada</a:t>
            </a:r>
            <a:r>
              <a:rPr lang="en-US" sz="3200" dirty="0">
                <a:sym typeface="Wingdings" panose="05000000000000000000" pitchFamily="2" charset="2"/>
              </a:rPr>
              <a:t> orang-orang yang </a:t>
            </a:r>
            <a:r>
              <a:rPr lang="en-US" sz="3200" dirty="0" err="1">
                <a:sym typeface="Wingdings" panose="05000000000000000000" pitchFamily="2" charset="2"/>
              </a:rPr>
              <a:t>dekat</a:t>
            </a:r>
            <a:endParaRPr lang="en-US" sz="3200" dirty="0"/>
          </a:p>
          <a:p>
            <a:r>
              <a:rPr lang="en-US" sz="3200" dirty="0"/>
              <a:t>Motif </a:t>
            </a:r>
            <a:r>
              <a:rPr lang="en-US" sz="3200" dirty="0" err="1"/>
              <a:t>Ekstrinsik</a:t>
            </a:r>
            <a:r>
              <a:rPr lang="en-US" sz="3200" dirty="0"/>
              <a:t>/Dari </a:t>
            </a:r>
            <a:r>
              <a:rPr lang="en-US" sz="3200" dirty="0" err="1"/>
              <a:t>Luar</a:t>
            </a:r>
            <a:r>
              <a:rPr lang="en-US" sz="3200" dirty="0"/>
              <a:t>: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en-US" sz="3200" dirty="0" err="1">
                <a:sym typeface="Wingdings" panose="05000000000000000000" pitchFamily="2" charset="2"/>
              </a:rPr>
              <a:t>Sanksi</a:t>
            </a:r>
            <a:r>
              <a:rPr lang="en-US" sz="3200" dirty="0">
                <a:sym typeface="Wingdings" panose="05000000000000000000" pitchFamily="2" charset="2"/>
              </a:rPr>
              <a:t> (</a:t>
            </a:r>
            <a:r>
              <a:rPr lang="en-US" sz="3200" dirty="0" err="1">
                <a:sym typeface="Wingdings" panose="05000000000000000000" pitchFamily="2" charset="2"/>
              </a:rPr>
              <a:t>apakah</a:t>
            </a:r>
            <a:r>
              <a:rPr lang="en-US" sz="3200" dirty="0">
                <a:sym typeface="Wingdings" panose="05000000000000000000" pitchFamily="2" charset="2"/>
              </a:rPr>
              <a:t> </a:t>
            </a:r>
            <a:r>
              <a:rPr lang="en-US" sz="3200" dirty="0" err="1">
                <a:sym typeface="Wingdings" panose="05000000000000000000" pitchFamily="2" charset="2"/>
              </a:rPr>
              <a:t>sanksi</a:t>
            </a:r>
            <a:r>
              <a:rPr lang="en-US" sz="3200" dirty="0">
                <a:sym typeface="Wingdings" panose="05000000000000000000" pitchFamily="2" charset="2"/>
              </a:rPr>
              <a:t> </a:t>
            </a:r>
            <a:r>
              <a:rPr lang="en-US" sz="3200" dirty="0" err="1">
                <a:sym typeface="Wingdings" panose="05000000000000000000" pitchFamily="2" charset="2"/>
              </a:rPr>
              <a:t>bisa</a:t>
            </a:r>
            <a:r>
              <a:rPr lang="en-US" sz="3200" dirty="0">
                <a:sym typeface="Wingdings" panose="05000000000000000000" pitchFamily="2" charset="2"/>
              </a:rPr>
              <a:t> </a:t>
            </a:r>
            <a:r>
              <a:rPr lang="en-US" sz="3200" dirty="0" err="1">
                <a:sym typeface="Wingdings" panose="05000000000000000000" pitchFamily="2" charset="2"/>
              </a:rPr>
              <a:t>diberlakukan</a:t>
            </a:r>
            <a:r>
              <a:rPr lang="en-US" sz="3200" dirty="0">
                <a:sym typeface="Wingdings" panose="05000000000000000000" pitchFamily="2" charset="2"/>
              </a:rPr>
              <a:t> di </a:t>
            </a:r>
            <a:r>
              <a:rPr lang="en-US" sz="3200" dirty="0" err="1">
                <a:sym typeface="Wingdings" panose="05000000000000000000" pitchFamily="2" charset="2"/>
              </a:rPr>
              <a:t>sini</a:t>
            </a:r>
            <a:r>
              <a:rPr lang="en-US" sz="3200" dirty="0">
                <a:sym typeface="Wingdings" panose="05000000000000000000" pitchFamily="2" charset="2"/>
              </a:rPr>
              <a:t> </a:t>
            </a:r>
            <a:r>
              <a:rPr lang="en-US" sz="3200" dirty="0" err="1">
                <a:sym typeface="Wingdings" panose="05000000000000000000" pitchFamily="2" charset="2"/>
              </a:rPr>
              <a:t>bila</a:t>
            </a:r>
            <a:r>
              <a:rPr lang="en-US" sz="3200" dirty="0">
                <a:sym typeface="Wingdings" panose="05000000000000000000" pitchFamily="2" charset="2"/>
              </a:rPr>
              <a:t> </a:t>
            </a:r>
            <a:r>
              <a:rPr lang="en-US" sz="3200" dirty="0" err="1">
                <a:sym typeface="Wingdings" panose="05000000000000000000" pitchFamily="2" charset="2"/>
              </a:rPr>
              <a:t>sukarela</a:t>
            </a:r>
            <a:r>
              <a:rPr lang="en-US" sz="3200" dirty="0">
                <a:sym typeface="Wingdings" panose="05000000000000000000" pitchFamily="2" charset="2"/>
              </a:rPr>
              <a:t>)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en-US" sz="3200" dirty="0" err="1">
                <a:sym typeface="Wingdings" panose="05000000000000000000" pitchFamily="2" charset="2"/>
              </a:rPr>
              <a:t>Insentif</a:t>
            </a:r>
            <a:r>
              <a:rPr lang="en-US" sz="3200" dirty="0">
                <a:sym typeface="Wingdings" panose="05000000000000000000" pitchFamily="2" charset="2"/>
              </a:rPr>
              <a:t>: </a:t>
            </a:r>
            <a:r>
              <a:rPr lang="en-US" sz="3200" dirty="0" err="1">
                <a:sym typeface="Wingdings" panose="05000000000000000000" pitchFamily="2" charset="2"/>
              </a:rPr>
              <a:t>apakah</a:t>
            </a:r>
            <a:r>
              <a:rPr lang="en-US" sz="3200" dirty="0">
                <a:sym typeface="Wingdings" panose="05000000000000000000" pitchFamily="2" charset="2"/>
              </a:rPr>
              <a:t> </a:t>
            </a:r>
            <a:r>
              <a:rPr lang="en-US" sz="3200" dirty="0" err="1">
                <a:sym typeface="Wingdings" panose="05000000000000000000" pitchFamily="2" charset="2"/>
              </a:rPr>
              <a:t>insentif</a:t>
            </a:r>
            <a:r>
              <a:rPr lang="en-US" sz="3200" dirty="0">
                <a:sym typeface="Wingdings" panose="05000000000000000000" pitchFamily="2" charset="2"/>
              </a:rPr>
              <a:t> yang </a:t>
            </a:r>
            <a:r>
              <a:rPr lang="en-US" sz="3200" dirty="0" err="1">
                <a:sym typeface="Wingdings" panose="05000000000000000000" pitchFamily="2" charset="2"/>
              </a:rPr>
              <a:t>bisa</a:t>
            </a:r>
            <a:r>
              <a:rPr lang="en-US" sz="3200" dirty="0">
                <a:sym typeface="Wingdings" panose="05000000000000000000" pitchFamily="2" charset="2"/>
              </a:rPr>
              <a:t> </a:t>
            </a:r>
            <a:r>
              <a:rPr lang="en-US" sz="3200" dirty="0" err="1">
                <a:sym typeface="Wingdings" panose="05000000000000000000" pitchFamily="2" charset="2"/>
              </a:rPr>
              <a:t>diberikan</a:t>
            </a:r>
            <a:r>
              <a:rPr lang="en-US" sz="3200" dirty="0">
                <a:sym typeface="Wingdings" panose="05000000000000000000" pitchFamily="2" charset="2"/>
              </a:rPr>
              <a:t> </a:t>
            </a:r>
            <a:r>
              <a:rPr lang="en-US" sz="3200" dirty="0" err="1">
                <a:sym typeface="Wingdings" panose="05000000000000000000" pitchFamily="2" charset="2"/>
              </a:rPr>
              <a:t>bila</a:t>
            </a:r>
            <a:r>
              <a:rPr lang="en-US" sz="3200" dirty="0">
                <a:sym typeface="Wingdings" panose="05000000000000000000" pitchFamily="2" charset="2"/>
              </a:rPr>
              <a:t> </a:t>
            </a:r>
            <a:r>
              <a:rPr lang="en-US" sz="3200" dirty="0" err="1">
                <a:sym typeface="Wingdings" panose="05000000000000000000" pitchFamily="2" charset="2"/>
              </a:rPr>
              <a:t>penyedia</a:t>
            </a:r>
            <a:r>
              <a:rPr lang="en-US" sz="3200" dirty="0">
                <a:sym typeface="Wingdings" panose="05000000000000000000" pitchFamily="2" charset="2"/>
              </a:rPr>
              <a:t> </a:t>
            </a:r>
            <a:r>
              <a:rPr lang="en-US" sz="3200" dirty="0" err="1">
                <a:sym typeface="Wingdings" panose="05000000000000000000" pitchFamily="2" charset="2"/>
              </a:rPr>
              <a:t>layanan</a:t>
            </a:r>
            <a:r>
              <a:rPr lang="en-US" sz="3200" dirty="0">
                <a:sym typeface="Wingdings" panose="05000000000000000000" pitchFamily="2" charset="2"/>
              </a:rPr>
              <a:t> </a:t>
            </a:r>
            <a:r>
              <a:rPr lang="en-US" sz="3200" dirty="0" err="1">
                <a:sym typeface="Wingdings" panose="05000000000000000000" pitchFamily="2" charset="2"/>
              </a:rPr>
              <a:t>membuat</a:t>
            </a:r>
            <a:r>
              <a:rPr lang="en-US" sz="3200" dirty="0">
                <a:sym typeface="Wingdings" panose="05000000000000000000" pitchFamily="2" charset="2"/>
              </a:rPr>
              <a:t> </a:t>
            </a:r>
            <a:r>
              <a:rPr lang="en-US" sz="3200" dirty="0" err="1">
                <a:sym typeface="Wingdings" panose="05000000000000000000" pitchFamily="2" charset="2"/>
              </a:rPr>
              <a:t>karantina</a:t>
            </a:r>
            <a:r>
              <a:rPr lang="en-US" sz="3200" dirty="0">
                <a:sym typeface="Wingdings" panose="05000000000000000000" pitchFamily="2" charset="2"/>
              </a:rPr>
              <a:t>/</a:t>
            </a:r>
            <a:r>
              <a:rPr lang="en-US" sz="3200" dirty="0" err="1">
                <a:sym typeface="Wingdings" panose="05000000000000000000" pitchFamily="2" charset="2"/>
              </a:rPr>
              <a:t>isolasi</a:t>
            </a:r>
            <a:r>
              <a:rPr lang="en-US" sz="3200" dirty="0">
                <a:sym typeface="Wingdings" panose="05000000000000000000" pitchFamily="2" charset="2"/>
              </a:rPr>
              <a:t> </a:t>
            </a:r>
            <a:r>
              <a:rPr lang="en-US" sz="3200" dirty="0" err="1">
                <a:sym typeface="Wingdings" panose="05000000000000000000" pitchFamily="2" charset="2"/>
              </a:rPr>
              <a:t>mandiri</a:t>
            </a:r>
            <a:r>
              <a:rPr lang="en-US" sz="3200" dirty="0">
                <a:sym typeface="Wingdings" panose="05000000000000000000" pitchFamily="2" charset="2"/>
              </a:rPr>
              <a:t> yang </a:t>
            </a:r>
            <a:r>
              <a:rPr lang="en-US" sz="3200" dirty="0" err="1">
                <a:sym typeface="Wingdings" panose="05000000000000000000" pitchFamily="2" charset="2"/>
              </a:rPr>
              <a:t>layak</a:t>
            </a:r>
            <a:r>
              <a:rPr lang="en-US" sz="3200" dirty="0">
                <a:sym typeface="Wingdings" panose="05000000000000000000" pitchFamily="2" charset="2"/>
              </a:rPr>
              <a:t> &amp; </a:t>
            </a:r>
            <a:r>
              <a:rPr lang="en-US" sz="3200" dirty="0" err="1">
                <a:sym typeface="Wingdings" panose="05000000000000000000" pitchFamily="2" charset="2"/>
              </a:rPr>
              <a:t>aman</a:t>
            </a:r>
            <a:r>
              <a:rPr lang="en-US" sz="3200" dirty="0">
                <a:sym typeface="Wingdings" panose="05000000000000000000" pitchFamily="2" charset="2"/>
              </a:rPr>
              <a:t>?</a:t>
            </a:r>
            <a:endParaRPr lang="en-US" sz="3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0484F75-0E06-4041-A519-531142506C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4172" y="4348678"/>
            <a:ext cx="2189690" cy="1636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9188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678FF-F5FE-465E-8015-4F5598291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7A652C-723E-44BC-9078-FC5AF97EAF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JALUR “PEMASARAN”/EDUKASI</a:t>
            </a:r>
          </a:p>
          <a:p>
            <a:r>
              <a:rPr lang="en-US" sz="3600" dirty="0"/>
              <a:t> PACKAGING: </a:t>
            </a:r>
            <a:r>
              <a:rPr lang="en-US" sz="3600" dirty="0" err="1"/>
              <a:t>mengapa</a:t>
            </a:r>
            <a:r>
              <a:rPr lang="en-US" sz="3600" dirty="0"/>
              <a:t>, media, </a:t>
            </a:r>
            <a:r>
              <a:rPr lang="en-US" sz="3600" dirty="0" err="1"/>
              <a:t>dibuat</a:t>
            </a:r>
            <a:r>
              <a:rPr lang="en-US" sz="3600" dirty="0"/>
              <a:t> </a:t>
            </a:r>
            <a:r>
              <a:rPr lang="en-US" sz="3600" dirty="0" err="1"/>
              <a:t>sesuai</a:t>
            </a:r>
            <a:r>
              <a:rPr lang="en-US" sz="3600" dirty="0"/>
              <a:t> </a:t>
            </a:r>
            <a:r>
              <a:rPr lang="en-US" sz="3600" dirty="0" err="1"/>
              <a:t>dengan</a:t>
            </a:r>
            <a:r>
              <a:rPr lang="en-US" sz="3600" dirty="0"/>
              <a:t> </a:t>
            </a:r>
            <a:r>
              <a:rPr lang="en-US" sz="3600" dirty="0" err="1"/>
              <a:t>audiens</a:t>
            </a:r>
            <a:r>
              <a:rPr lang="en-US" sz="3600" dirty="0"/>
              <a:t>, </a:t>
            </a:r>
            <a:r>
              <a:rPr lang="en-US" sz="3600" dirty="0" err="1"/>
              <a:t>siapa</a:t>
            </a:r>
            <a:r>
              <a:rPr lang="en-US" sz="3600" dirty="0"/>
              <a:t> yang </a:t>
            </a:r>
            <a:r>
              <a:rPr lang="en-US" sz="3600" dirty="0" err="1"/>
              <a:t>dipercaya</a:t>
            </a:r>
            <a:r>
              <a:rPr lang="en-US" sz="3600" dirty="0"/>
              <a:t>/</a:t>
            </a:r>
            <a:r>
              <a:rPr lang="en-US" sz="3600" dirty="0" err="1"/>
              <a:t>kredibel</a:t>
            </a:r>
            <a:r>
              <a:rPr lang="en-US" sz="3600" dirty="0"/>
              <a:t> </a:t>
            </a:r>
            <a:r>
              <a:rPr lang="en-US" sz="3600" dirty="0" err="1"/>
              <a:t>menyampaikan</a:t>
            </a:r>
            <a:r>
              <a:rPr lang="en-US" sz="3600" dirty="0"/>
              <a:t>?</a:t>
            </a:r>
          </a:p>
          <a:p>
            <a:r>
              <a:rPr lang="en-US" sz="3600" dirty="0" err="1"/>
              <a:t>Membuat</a:t>
            </a:r>
            <a:r>
              <a:rPr lang="en-US" sz="3600" dirty="0"/>
              <a:t> </a:t>
            </a:r>
            <a:r>
              <a:rPr lang="en-US" sz="3600" dirty="0" err="1"/>
              <a:t>mudah</a:t>
            </a:r>
            <a:r>
              <a:rPr lang="en-US" sz="3600" dirty="0"/>
              <a:t>, </a:t>
            </a:r>
            <a:r>
              <a:rPr lang="en-US" sz="3600" dirty="0" err="1"/>
              <a:t>memberi</a:t>
            </a:r>
            <a:r>
              <a:rPr lang="en-US" sz="3600" dirty="0"/>
              <a:t> </a:t>
            </a:r>
            <a:r>
              <a:rPr lang="en-US" sz="3600" dirty="0" err="1"/>
              <a:t>dukungan</a:t>
            </a:r>
            <a:r>
              <a:rPr lang="en-US" sz="3600" dirty="0"/>
              <a:t>, </a:t>
            </a:r>
            <a:r>
              <a:rPr lang="en-US" sz="3600" dirty="0" err="1"/>
              <a:t>insentif</a:t>
            </a:r>
            <a:r>
              <a:rPr lang="en-US" sz="3600" dirty="0"/>
              <a:t>, “</a:t>
            </a:r>
            <a:r>
              <a:rPr lang="en-US" sz="3600" dirty="0" err="1"/>
              <a:t>paket</a:t>
            </a:r>
            <a:r>
              <a:rPr lang="en-US" sz="3600" dirty="0"/>
              <a:t> bundling”,  “</a:t>
            </a:r>
            <a:r>
              <a:rPr lang="en-US" sz="3600" dirty="0" err="1"/>
              <a:t>pendamping</a:t>
            </a:r>
            <a:r>
              <a:rPr lang="en-US" sz="3600" dirty="0"/>
              <a:t> </a:t>
            </a:r>
            <a:r>
              <a:rPr lang="en-US" sz="3600" dirty="0" err="1"/>
              <a:t>terbaik</a:t>
            </a:r>
            <a:r>
              <a:rPr lang="en-US" sz="3600" dirty="0"/>
              <a:t>”?</a:t>
            </a:r>
          </a:p>
          <a:p>
            <a:r>
              <a:rPr lang="en-US" sz="3600" dirty="0"/>
              <a:t>MILITANSI </a:t>
            </a:r>
          </a:p>
        </p:txBody>
      </p:sp>
      <p:pic>
        <p:nvPicPr>
          <p:cNvPr id="1027" name="Picture 3" descr="💪🏼">
            <a:extLst>
              <a:ext uri="{FF2B5EF4-FFF2-40B4-BE49-F238E27FC236}">
                <a16:creationId xmlns:a16="http://schemas.microsoft.com/office/drawing/2014/main" id="{5A7A3949-B503-41EF-8364-336CBC31C2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💪🏼">
            <a:extLst>
              <a:ext uri="{FF2B5EF4-FFF2-40B4-BE49-F238E27FC236}">
                <a16:creationId xmlns:a16="http://schemas.microsoft.com/office/drawing/2014/main" id="{38D59BC1-031F-468E-AB53-2C8A396462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💪🏼">
            <a:extLst>
              <a:ext uri="{FF2B5EF4-FFF2-40B4-BE49-F238E27FC236}">
                <a16:creationId xmlns:a16="http://schemas.microsoft.com/office/drawing/2014/main" id="{C91D4EAC-93BA-46A2-8B1E-9FFB5ECAB6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-136525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💪🏼">
            <a:extLst>
              <a:ext uri="{FF2B5EF4-FFF2-40B4-BE49-F238E27FC236}">
                <a16:creationId xmlns:a16="http://schemas.microsoft.com/office/drawing/2014/main" id="{8A1177B8-0EA9-469D-B847-E64A39B00D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💪🏼">
            <a:extLst>
              <a:ext uri="{FF2B5EF4-FFF2-40B4-BE49-F238E27FC236}">
                <a16:creationId xmlns:a16="http://schemas.microsoft.com/office/drawing/2014/main" id="{6B4B89B6-B2B0-4F0C-B4CB-BFC24F1958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💪🏼">
            <a:extLst>
              <a:ext uri="{FF2B5EF4-FFF2-40B4-BE49-F238E27FC236}">
                <a16:creationId xmlns:a16="http://schemas.microsoft.com/office/drawing/2014/main" id="{090C0EF6-932A-49A6-BE3A-2DA09608C2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15875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7609305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138</TotalTime>
  <Words>435</Words>
  <Application>Microsoft Office PowerPoint</Application>
  <PresentationFormat>Widescreen</PresentationFormat>
  <Paragraphs>71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Corbel</vt:lpstr>
      <vt:lpstr>Wingdings</vt:lpstr>
      <vt:lpstr>Wingdings 2</vt:lpstr>
      <vt:lpstr>Frame</vt:lpstr>
      <vt:lpstr>Panduan Karantina &amp; Isolasi Mandiri</vt:lpstr>
      <vt:lpstr>Mari kita cek: Apakah Karantina &amp; Isolasi Mandiri masih dibutuhkan</vt:lpstr>
      <vt:lpstr>Di mana?</vt:lpstr>
      <vt:lpstr>Mari coba bermain peran</vt:lpstr>
      <vt:lpstr>Apa yang minimum/ yang harus ada menurut standar kesehatan?</vt:lpstr>
      <vt:lpstr>Yang mana yang ekstra?</vt:lpstr>
      <vt:lpstr>Dukungan apa yang bisa diberikan </vt:lpstr>
      <vt:lpstr>Apa yang membuat orang mau membuat karantina/isolasi sosial: Tekan tombol yang pas </vt:lpstr>
      <vt:lpstr>STRATEGI</vt:lpstr>
      <vt:lpstr>STRATEGI (masukan diskusi)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Karantina &amp; Isolasi Mandiri</dc:title>
  <dc:creator>User</dc:creator>
  <cp:lastModifiedBy>User</cp:lastModifiedBy>
  <cp:revision>10</cp:revision>
  <dcterms:created xsi:type="dcterms:W3CDTF">2020-06-02T12:33:59Z</dcterms:created>
  <dcterms:modified xsi:type="dcterms:W3CDTF">2020-06-03T03:40:36Z</dcterms:modified>
</cp:coreProperties>
</file>