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5" r:id="rId4"/>
    <p:sldId id="272" r:id="rId5"/>
    <p:sldId id="277" r:id="rId6"/>
    <p:sldId id="262" r:id="rId7"/>
    <p:sldId id="267" r:id="rId8"/>
    <p:sldId id="269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29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4976-B94F-4D66-90F5-9877C137621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3F64-889C-43D1-B53A-C53609E5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0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4976-B94F-4D66-90F5-9877C137621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3F64-889C-43D1-B53A-C53609E5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1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4976-B94F-4D66-90F5-9877C137621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3F64-889C-43D1-B53A-C53609E5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2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4976-B94F-4D66-90F5-9877C137621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3F64-889C-43D1-B53A-C53609E5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3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4976-B94F-4D66-90F5-9877C137621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3F64-889C-43D1-B53A-C53609E5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6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4976-B94F-4D66-90F5-9877C137621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3F64-889C-43D1-B53A-C53609E5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6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4976-B94F-4D66-90F5-9877C137621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3F64-889C-43D1-B53A-C53609E5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0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4976-B94F-4D66-90F5-9877C137621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3F64-889C-43D1-B53A-C53609E5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7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4976-B94F-4D66-90F5-9877C137621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3F64-889C-43D1-B53A-C53609E5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3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4976-B94F-4D66-90F5-9877C137621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3F64-889C-43D1-B53A-C53609E5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2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4976-B94F-4D66-90F5-9877C137621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B3F64-889C-43D1-B53A-C53609E5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1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E4976-B94F-4D66-90F5-9877C137621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B3F64-889C-43D1-B53A-C53609E5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1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5894" y="5781822"/>
            <a:ext cx="7104185" cy="464233"/>
          </a:xfrm>
        </p:spPr>
        <p:txBody>
          <a:bodyPr anchor="ctr">
            <a:normAutofit fontScale="90000"/>
          </a:bodyPr>
          <a:lstStyle/>
          <a:p>
            <a:r>
              <a:rPr lang="en-US" sz="2300" dirty="0" err="1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Adaptasi</a:t>
            </a:r>
            <a:r>
              <a:rPr lang="en-US" sz="2300" dirty="0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Protokol</a:t>
            </a:r>
            <a:r>
              <a:rPr lang="en-US" sz="2300" dirty="0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Kesehatan</a:t>
            </a:r>
            <a:r>
              <a:rPr lang="en-US" sz="2300" dirty="0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dalam</a:t>
            </a:r>
            <a:r>
              <a:rPr lang="en-US" sz="2300" dirty="0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Pelaksanaan</a:t>
            </a:r>
            <a:r>
              <a:rPr lang="en-US" sz="2300" dirty="0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 Program Shelter </a:t>
            </a:r>
            <a:r>
              <a:rPr lang="en-US" sz="2300" dirty="0" err="1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Berbasis</a:t>
            </a:r>
            <a:r>
              <a:rPr lang="en-US" sz="2300" dirty="0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 </a:t>
            </a:r>
            <a:r>
              <a:rPr lang="en-US" sz="2300" i="1" dirty="0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Cash Transfer</a:t>
            </a:r>
            <a:endParaRPr lang="en-US" sz="2300" i="1" dirty="0">
              <a:solidFill>
                <a:schemeClr val="bg1"/>
              </a:solidFill>
              <a:latin typeface="AvenirNext LT Pro Regular" panose="020B05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5781822"/>
            <a:ext cx="4839286" cy="464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 err="1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Pertemuan</a:t>
            </a:r>
            <a:r>
              <a:rPr lang="en-US" sz="2300" dirty="0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 Sub </a:t>
            </a:r>
            <a:r>
              <a:rPr lang="en-US" sz="2300" dirty="0" err="1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Klaster</a:t>
            </a:r>
            <a:r>
              <a:rPr lang="en-US" sz="2300" dirty="0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 Shelter– 15 </a:t>
            </a:r>
            <a:r>
              <a:rPr lang="en-US" sz="2300" dirty="0" err="1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Juli</a:t>
            </a:r>
            <a:r>
              <a:rPr lang="en-US" sz="2300" dirty="0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 2020</a:t>
            </a:r>
            <a:endParaRPr lang="en-US" sz="2300" dirty="0">
              <a:solidFill>
                <a:schemeClr val="bg1"/>
              </a:solidFill>
              <a:latin typeface="AvenirNext LT Pro Regular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088" y="477888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Staff Project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56" y="1722118"/>
            <a:ext cx="1648350" cy="16483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14" y="1442674"/>
            <a:ext cx="2182069" cy="2182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166" y="1140670"/>
            <a:ext cx="2231704" cy="2231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96" y="3935137"/>
            <a:ext cx="1945314" cy="1945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10" y="4200411"/>
            <a:ext cx="1680040" cy="1680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3440077"/>
            <a:ext cx="260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Suplemen</a:t>
            </a:r>
            <a:r>
              <a:rPr lang="en-US" dirty="0" smtClean="0"/>
              <a:t> &amp; Multivitamin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44856" y="3440776"/>
            <a:ext cx="260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Masker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89" y="3565805"/>
            <a:ext cx="260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Hand Sanitizer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9865" y="6092396"/>
            <a:ext cx="260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Face Shield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60279" y="6092396"/>
            <a:ext cx="3338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</a:t>
            </a:r>
            <a:r>
              <a:rPr lang="en-US" dirty="0" err="1" smtClean="0"/>
              <a:t>Rutin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016" y="-570451"/>
            <a:ext cx="2533708" cy="25337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60" y="134224"/>
            <a:ext cx="1165111" cy="76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7881"/>
            <a:ext cx="10515600" cy="1325563"/>
          </a:xfrm>
        </p:spPr>
        <p:txBody>
          <a:bodyPr/>
          <a:lstStyle/>
          <a:p>
            <a:r>
              <a:rPr lang="en-US" b="1" dirty="0" err="1" smtClean="0"/>
              <a:t>Aktivitas</a:t>
            </a:r>
            <a:r>
              <a:rPr lang="en-US" b="1" dirty="0" smtClean="0"/>
              <a:t> </a:t>
            </a:r>
            <a:r>
              <a:rPr lang="en-US" b="1" dirty="0" err="1" smtClean="0"/>
              <a:t>Pertemuan</a:t>
            </a:r>
            <a:r>
              <a:rPr lang="en-US" b="1" dirty="0" smtClean="0"/>
              <a:t> </a:t>
            </a:r>
            <a:r>
              <a:rPr lang="en-US" b="1" dirty="0" err="1" smtClean="0"/>
              <a:t>Warga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908" y="1037219"/>
            <a:ext cx="5880683" cy="230998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Dilakukan</a:t>
            </a:r>
            <a:r>
              <a:rPr lang="en-US" dirty="0" smtClean="0"/>
              <a:t> di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sirkulasi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err="1" smtClean="0"/>
              <a:t>Maksimal</a:t>
            </a:r>
            <a:r>
              <a:rPr lang="en-US" dirty="0" smtClean="0"/>
              <a:t> 10 orang </a:t>
            </a:r>
            <a:r>
              <a:rPr lang="en-US" dirty="0" err="1" smtClean="0"/>
              <a:t>peserta</a:t>
            </a:r>
            <a:endParaRPr lang="en-US" dirty="0" smtClean="0"/>
          </a:p>
          <a:p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Pakai</a:t>
            </a:r>
            <a:r>
              <a:rPr lang="en-US" dirty="0" smtClean="0"/>
              <a:t> Masker</a:t>
            </a:r>
          </a:p>
          <a:p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cuci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endParaRPr lang="en-US" dirty="0" smtClean="0"/>
          </a:p>
          <a:p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i="1" dirty="0" smtClean="0"/>
              <a:t>Physical Distancing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05" y="1037220"/>
            <a:ext cx="4485749" cy="2242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05" y="3751977"/>
            <a:ext cx="4515139" cy="25397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0528" y="3280095"/>
            <a:ext cx="161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Pelatihan</a:t>
            </a:r>
            <a:r>
              <a:rPr lang="en-US" b="1" dirty="0" smtClean="0"/>
              <a:t> BBS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40186" y="6386818"/>
            <a:ext cx="260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Participatory Site Plan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66" y="3715275"/>
            <a:ext cx="4580388" cy="25764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60672" y="6386818"/>
            <a:ext cx="260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Fasilitas</a:t>
            </a:r>
            <a:r>
              <a:rPr lang="en-US" b="1" dirty="0" smtClean="0"/>
              <a:t> CTPS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016" y="-570451"/>
            <a:ext cx="2533708" cy="2533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870" y="134341"/>
            <a:ext cx="1131555" cy="7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601" y="290377"/>
            <a:ext cx="3096238" cy="1325563"/>
          </a:xfrm>
        </p:spPr>
        <p:txBody>
          <a:bodyPr/>
          <a:lstStyle/>
          <a:p>
            <a:r>
              <a:rPr lang="en-US" b="1" dirty="0" err="1" smtClean="0"/>
              <a:t>Februari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9" y="1683070"/>
            <a:ext cx="6082499" cy="405499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43" y="1649515"/>
            <a:ext cx="5402509" cy="405188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582636" y="290378"/>
            <a:ext cx="30962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Mei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97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810" y="829134"/>
            <a:ext cx="955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Distribusi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Cash</a:t>
            </a:r>
            <a:endParaRPr lang="en-US" sz="24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273" y="1876685"/>
            <a:ext cx="4108273" cy="3081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686"/>
            <a:ext cx="4108273" cy="30812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46" y="1876684"/>
            <a:ext cx="4108273" cy="3081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8975" y="5083750"/>
            <a:ext cx="189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Cuci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Tangan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217247" y="5083749"/>
            <a:ext cx="1890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Cek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Suhu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Tubuh</a:t>
            </a:r>
            <a:endParaRPr lang="en-US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325521" y="5096489"/>
            <a:ext cx="189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Jaga </a:t>
            </a:r>
            <a:r>
              <a:rPr lang="en-US" sz="2400" b="1" dirty="0" err="1" smtClean="0"/>
              <a:t>jarak</a:t>
            </a:r>
            <a:endParaRPr lang="en-US" sz="24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12" y="40569"/>
            <a:ext cx="1269658" cy="82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091" y="829134"/>
            <a:ext cx="955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Distribusi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Cash</a:t>
            </a:r>
            <a:endParaRPr lang="en-US" sz="24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0" y="1760892"/>
            <a:ext cx="4739528" cy="266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120" y="4488132"/>
            <a:ext cx="358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Layout </a:t>
            </a:r>
            <a:r>
              <a:rPr lang="en-US" sz="2400" b="1" dirty="0" err="1" smtClean="0"/>
              <a:t>Meja</a:t>
            </a:r>
            <a:endParaRPr lang="en-US" sz="24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31" y="1760892"/>
            <a:ext cx="3664841" cy="2651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6003" y="4488132"/>
            <a:ext cx="358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Hindari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Kontak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Fisik</a:t>
            </a:r>
            <a:endParaRPr lang="en-US" sz="24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239" r="1320" b="10710"/>
          <a:stretch/>
        </p:blipFill>
        <p:spPr>
          <a:xfrm>
            <a:off x="8714762" y="1760893"/>
            <a:ext cx="2834640" cy="2651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39634" y="4488132"/>
            <a:ext cx="358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Hindari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Kontak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Fisik</a:t>
            </a:r>
            <a:endParaRPr lang="en-US" sz="24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880" y="107681"/>
            <a:ext cx="1181575" cy="77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091" y="829134"/>
            <a:ext cx="955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Proses </a:t>
            </a:r>
            <a:r>
              <a:rPr lang="en-US" sz="2400" b="1" dirty="0" err="1" smtClean="0"/>
              <a:t>Konstruksi</a:t>
            </a:r>
            <a:endParaRPr lang="en-US" sz="24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160" y="1391910"/>
            <a:ext cx="5291884" cy="3021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091" y="4413260"/>
            <a:ext cx="95550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Memakai</a:t>
            </a:r>
            <a:r>
              <a:rPr lang="en-US" dirty="0" smtClean="0"/>
              <a:t> Masker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Cuci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/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orang/</a:t>
            </a:r>
            <a:r>
              <a:rPr lang="en-US" dirty="0" err="1" smtClean="0"/>
              <a:t>pekerja</a:t>
            </a:r>
            <a:r>
              <a:rPr lang="en-US" dirty="0" smtClean="0"/>
              <a:t> di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endParaRPr lang="en-US" dirty="0" smtClean="0"/>
          </a:p>
          <a:p>
            <a:endParaRPr lang="en-US" dirty="0"/>
          </a:p>
          <a:p>
            <a:pPr algn="just"/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yang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hunian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mandiri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, </a:t>
            </a:r>
            <a:r>
              <a:rPr lang="en-US" dirty="0" err="1" smtClean="0"/>
              <a:t>biasanya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/</a:t>
            </a:r>
            <a:r>
              <a:rPr lang="en-US" dirty="0" err="1" smtClean="0"/>
              <a:t>saudara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4" y="1391911"/>
            <a:ext cx="5371288" cy="3021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046" y="107681"/>
            <a:ext cx="1181575" cy="77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" y="1028101"/>
            <a:ext cx="1756296" cy="3008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462" y="1060713"/>
            <a:ext cx="2256191" cy="3008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50730" y="4023522"/>
            <a:ext cx="208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Sebelum</a:t>
            </a:r>
            <a:r>
              <a:rPr lang="en-US" b="1" dirty="0" smtClean="0"/>
              <a:t> </a:t>
            </a:r>
            <a:r>
              <a:rPr lang="en-US" b="1" dirty="0" err="1" smtClean="0"/>
              <a:t>Pandemi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38129" y="4068162"/>
            <a:ext cx="208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Saat</a:t>
            </a:r>
            <a:r>
              <a:rPr lang="en-US" b="1" dirty="0" smtClean="0"/>
              <a:t> </a:t>
            </a:r>
            <a:r>
              <a:rPr lang="en-US" b="1" dirty="0" err="1" smtClean="0"/>
              <a:t>Pandemi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2091" y="253192"/>
            <a:ext cx="955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Aktivitas</a:t>
            </a:r>
            <a:r>
              <a:rPr lang="en-US" sz="2400" b="1" dirty="0" smtClean="0"/>
              <a:t> MEAL</a:t>
            </a:r>
            <a:endParaRPr lang="en-US" sz="24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08" r="25000"/>
          <a:stretch/>
        </p:blipFill>
        <p:spPr>
          <a:xfrm>
            <a:off x="3640821" y="1016073"/>
            <a:ext cx="3657600" cy="3052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06082" y="4091355"/>
            <a:ext cx="281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Survey </a:t>
            </a:r>
            <a:r>
              <a:rPr lang="en-US" b="1" dirty="0" err="1" smtClean="0"/>
              <a:t>Melalui</a:t>
            </a:r>
            <a:r>
              <a:rPr lang="en-US" b="1" dirty="0" smtClean="0"/>
              <a:t> </a:t>
            </a:r>
            <a:r>
              <a:rPr lang="en-US" b="1" dirty="0" err="1" smtClean="0"/>
              <a:t>Telepon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7222" y="4850593"/>
            <a:ext cx="8815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no harm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FRM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promosi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, </a:t>
            </a:r>
            <a:r>
              <a:rPr lang="en-US" dirty="0" err="1" smtClean="0"/>
              <a:t>sosialisasi</a:t>
            </a:r>
            <a:r>
              <a:rPr lang="en-US" dirty="0" smtClean="0"/>
              <a:t> PSEA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Memaksimalkan</a:t>
            </a:r>
            <a:r>
              <a:rPr lang="en-US" dirty="0" smtClean="0"/>
              <a:t> digital platform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72" y="1060713"/>
            <a:ext cx="5390774" cy="30323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02505" y="4120409"/>
            <a:ext cx="281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Monitoring 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435" y="113635"/>
            <a:ext cx="1164797" cy="7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78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/>
              <a:t>Terimakasih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226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497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171</Words>
  <Application>Microsoft Office PowerPoint</Application>
  <PresentationFormat>Custom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Adaptasi Protokol Kesehatan dalam Pelaksanaan Program Shelter Berbasis Cash Transfer</vt:lpstr>
      <vt:lpstr>Staff Project</vt:lpstr>
      <vt:lpstr>Aktivitas Pertemuan Warga</vt:lpstr>
      <vt:lpstr>Februari</vt:lpstr>
      <vt:lpstr>PowerPoint Presentation</vt:lpstr>
      <vt:lpstr>PowerPoint Presentation</vt:lpstr>
      <vt:lpstr>PowerPoint Presentation</vt:lpstr>
      <vt:lpstr>PowerPoint Presentation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JUDUL MATERI</dc:title>
  <dc:creator>Human Initiative</dc:creator>
  <cp:lastModifiedBy>WIN 10</cp:lastModifiedBy>
  <cp:revision>66</cp:revision>
  <dcterms:created xsi:type="dcterms:W3CDTF">2020-01-09T06:06:38Z</dcterms:created>
  <dcterms:modified xsi:type="dcterms:W3CDTF">2020-07-15T01:56:32Z</dcterms:modified>
</cp:coreProperties>
</file>