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9"/>
  </p:notesMasterIdLst>
  <p:handoutMasterIdLst>
    <p:handoutMasterId r:id="rId20"/>
  </p:handoutMasterIdLst>
  <p:sldIdLst>
    <p:sldId id="315" r:id="rId5"/>
    <p:sldId id="414" r:id="rId6"/>
    <p:sldId id="409" r:id="rId7"/>
    <p:sldId id="421" r:id="rId8"/>
    <p:sldId id="410" r:id="rId9"/>
    <p:sldId id="411" r:id="rId10"/>
    <p:sldId id="417" r:id="rId11"/>
    <p:sldId id="423" r:id="rId12"/>
    <p:sldId id="418" r:id="rId13"/>
    <p:sldId id="419" r:id="rId14"/>
    <p:sldId id="412" r:id="rId15"/>
    <p:sldId id="413" r:id="rId16"/>
    <p:sldId id="415" r:id="rId17"/>
    <p:sldId id="416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o" initials="TL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1416"/>
    <a:srgbClr val="0000FF"/>
    <a:srgbClr val="006600"/>
    <a:srgbClr val="04314C"/>
    <a:srgbClr val="F8F8F8"/>
    <a:srgbClr val="459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6506" autoAdjust="0"/>
  </p:normalViewPr>
  <p:slideViewPr>
    <p:cSldViewPr>
      <p:cViewPr varScale="1">
        <p:scale>
          <a:sx n="113" d="100"/>
          <a:sy n="11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5D407E-FC07-4C9A-807E-BD018EA49E43}">
      <dgm:prSet phldrT="[Text]"/>
      <dgm:spPr/>
      <dgm:t>
        <a:bodyPr/>
        <a:lstStyle/>
        <a:p>
          <a:r>
            <a:rPr lang="en-US" dirty="0" smtClean="0"/>
            <a:t>Shelter cluster digital platform</a:t>
          </a:r>
          <a:endParaRPr lang="en-US" dirty="0"/>
        </a:p>
      </dgm:t>
    </dgm:pt>
    <dgm:pt modelId="{2100C32B-E6CB-4C59-9755-E63D4A03AF2F}" type="parTrans" cxnId="{327DBB1C-2CE8-4B00-AC84-B0DD68AC32F9}">
      <dgm:prSet/>
      <dgm:spPr/>
      <dgm:t>
        <a:bodyPr/>
        <a:lstStyle/>
        <a:p>
          <a:endParaRPr lang="en-US"/>
        </a:p>
      </dgm:t>
    </dgm:pt>
    <dgm:pt modelId="{C9995BD8-7ED8-4390-B51B-A663431AEF25}" type="sibTrans" cxnId="{327DBB1C-2CE8-4B00-AC84-B0DD68AC32F9}">
      <dgm:prSet/>
      <dgm:spPr/>
      <dgm:t>
        <a:bodyPr/>
        <a:lstStyle/>
        <a:p>
          <a:endParaRPr lang="en-US"/>
        </a:p>
      </dgm:t>
    </dgm:pt>
    <dgm:pt modelId="{17EF8840-4229-42E6-80B4-E24B49CC4E12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B8A8C092-FF38-4AB2-9A97-4A542809DF70}" type="parTrans" cxnId="{E6554E29-EC04-43E7-8DE4-36E91BB36F49}">
      <dgm:prSet/>
      <dgm:spPr/>
      <dgm:t>
        <a:bodyPr/>
        <a:lstStyle/>
        <a:p>
          <a:endParaRPr lang="en-US"/>
        </a:p>
      </dgm:t>
    </dgm:pt>
    <dgm:pt modelId="{55E0E45D-65AD-4E9B-BC7F-EE4F115752C9}" type="sibTrans" cxnId="{E6554E29-EC04-43E7-8DE4-36E91BB36F49}">
      <dgm:prSet/>
      <dgm:spPr/>
      <dgm:t>
        <a:bodyPr/>
        <a:lstStyle/>
        <a:p>
          <a:endParaRPr lang="en-US"/>
        </a:p>
      </dgm:t>
    </dgm:pt>
    <dgm:pt modelId="{85A52498-9333-41E7-8E1C-9F838FB0593C}">
      <dgm:prSet phldrT="[Text]"/>
      <dgm:spPr/>
      <dgm:t>
        <a:bodyPr/>
        <a:lstStyle/>
        <a:p>
          <a:r>
            <a:rPr lang="en-US" dirty="0" smtClean="0"/>
            <a:t>SHELTER CLUSTER</a:t>
          </a:r>
          <a:endParaRPr lang="en-US" dirty="0"/>
        </a:p>
      </dgm:t>
    </dgm:pt>
    <dgm:pt modelId="{DBE950E2-E02F-4370-81A4-51DF96A36594}" type="parTrans" cxnId="{594B5710-0571-4CF7-9AF1-AA63E9534C84}">
      <dgm:prSet/>
      <dgm:spPr/>
      <dgm:t>
        <a:bodyPr/>
        <a:lstStyle/>
        <a:p>
          <a:endParaRPr lang="en-US"/>
        </a:p>
      </dgm:t>
    </dgm:pt>
    <dgm:pt modelId="{F90C404F-93B9-4DF8-81C6-1FA66678ADB0}" type="sibTrans" cxnId="{594B5710-0571-4CF7-9AF1-AA63E9534C84}">
      <dgm:prSet/>
      <dgm:spPr/>
      <dgm:t>
        <a:bodyPr/>
        <a:lstStyle/>
        <a:p>
          <a:endParaRPr lang="en-US"/>
        </a:p>
      </dgm:t>
    </dgm:pt>
    <dgm:pt modelId="{6F3D4B7E-E937-47B9-9A4F-443557208E64}">
      <dgm:prSet phldrT="[Text]"/>
      <dgm:spPr/>
      <dgm:t>
        <a:bodyPr/>
        <a:lstStyle/>
        <a:p>
          <a:r>
            <a:rPr lang="en-US" dirty="0" smtClean="0"/>
            <a:t>Only accessible to SC</a:t>
          </a:r>
          <a:endParaRPr lang="en-US" dirty="0"/>
        </a:p>
      </dgm:t>
    </dgm:pt>
    <dgm:pt modelId="{202E1BCB-C32A-4280-B8A1-4C364178F21D}" type="parTrans" cxnId="{7BCADCA2-78D2-4033-9A35-272C1513CA71}">
      <dgm:prSet/>
      <dgm:spPr/>
      <dgm:t>
        <a:bodyPr/>
        <a:lstStyle/>
        <a:p>
          <a:endParaRPr lang="en-US"/>
        </a:p>
      </dgm:t>
    </dgm:pt>
    <dgm:pt modelId="{C84E942D-5AB5-419F-BE46-429A458B4FC5}" type="sibTrans" cxnId="{7BCADCA2-78D2-4033-9A35-272C1513CA71}">
      <dgm:prSet/>
      <dgm:spPr/>
      <dgm:t>
        <a:bodyPr/>
        <a:lstStyle/>
        <a:p>
          <a:endParaRPr lang="en-US"/>
        </a:p>
      </dgm:t>
    </dgm:pt>
    <dgm:pt modelId="{2C844600-5C25-4259-BD9A-CD22FF9E4409}">
      <dgm:prSet phldrT="[Text]"/>
      <dgm:spPr/>
      <dgm:t>
        <a:bodyPr/>
        <a:lstStyle/>
        <a:p>
          <a:r>
            <a:rPr lang="en-US" dirty="0" smtClean="0"/>
            <a:t>ARC</a:t>
          </a:r>
          <a:endParaRPr lang="en-US" dirty="0"/>
        </a:p>
      </dgm:t>
    </dgm:pt>
    <dgm:pt modelId="{22AB3494-1743-47C2-A688-AE09F8F94A5C}" type="parTrans" cxnId="{7035CEBC-0A68-4B9E-B762-D610B0286941}">
      <dgm:prSet/>
      <dgm:spPr/>
      <dgm:t>
        <a:bodyPr/>
        <a:lstStyle/>
        <a:p>
          <a:endParaRPr lang="en-US"/>
        </a:p>
      </dgm:t>
    </dgm:pt>
    <dgm:pt modelId="{DB5A818F-496C-4590-8B95-AD5CEEB90750}" type="sibTrans" cxnId="{7035CEBC-0A68-4B9E-B762-D610B0286941}">
      <dgm:prSet/>
      <dgm:spPr/>
      <dgm:t>
        <a:bodyPr/>
        <a:lstStyle/>
        <a:p>
          <a:endParaRPr lang="en-US"/>
        </a:p>
      </dgm:t>
    </dgm:pt>
    <dgm:pt modelId="{1FD9AF37-7D9D-4D4E-8AFE-75FDF1A438D3}">
      <dgm:prSet phldrT="[Text]"/>
      <dgm:spPr/>
      <dgm:t>
        <a:bodyPr/>
        <a:lstStyle/>
        <a:p>
          <a:r>
            <a:rPr lang="en-US" dirty="0" smtClean="0"/>
            <a:t>Only accessible to ARC</a:t>
          </a:r>
          <a:endParaRPr lang="en-US" dirty="0"/>
        </a:p>
      </dgm:t>
    </dgm:pt>
    <dgm:pt modelId="{295569A8-7C86-436A-BD17-1883A941D0EB}" type="parTrans" cxnId="{EDF99831-E6F4-48B0-892D-32EBA39CE5A2}">
      <dgm:prSet/>
      <dgm:spPr/>
      <dgm:t>
        <a:bodyPr/>
        <a:lstStyle/>
        <a:p>
          <a:endParaRPr lang="en-US"/>
        </a:p>
      </dgm:t>
    </dgm:pt>
    <dgm:pt modelId="{657CB535-6AE6-4D41-914E-FF93B8D46C27}" type="sibTrans" cxnId="{EDF99831-E6F4-48B0-892D-32EBA39CE5A2}">
      <dgm:prSet/>
      <dgm:spPr/>
      <dgm:t>
        <a:bodyPr/>
        <a:lstStyle/>
        <a:p>
          <a:endParaRPr lang="en-US"/>
        </a:p>
      </dgm:t>
    </dgm:pt>
    <dgm:pt modelId="{8629ED0F-4436-40DE-8F4D-748AE04FD07E}">
      <dgm:prSet phldrT="[Text]"/>
      <dgm:spPr/>
      <dgm:t>
        <a:bodyPr/>
        <a:lstStyle/>
        <a:p>
          <a:r>
            <a:rPr lang="en-US" dirty="0" smtClean="0"/>
            <a:t>Needs Assessments</a:t>
          </a:r>
          <a:endParaRPr lang="en-US" dirty="0"/>
        </a:p>
      </dgm:t>
    </dgm:pt>
    <dgm:pt modelId="{89F67BA4-415C-458C-8F43-921A0D939B32}" type="sibTrans" cxnId="{D20A4A1E-ECD4-46D6-B399-1A19B191BB28}">
      <dgm:prSet/>
      <dgm:spPr/>
      <dgm:t>
        <a:bodyPr/>
        <a:lstStyle/>
        <a:p>
          <a:endParaRPr lang="en-US"/>
        </a:p>
      </dgm:t>
    </dgm:pt>
    <dgm:pt modelId="{2F77A87A-4064-462E-974D-A04EE1C586B2}" type="parTrans" cxnId="{D20A4A1E-ECD4-46D6-B399-1A19B191BB28}">
      <dgm:prSet/>
      <dgm:spPr/>
      <dgm:t>
        <a:bodyPr/>
        <a:lstStyle/>
        <a:p>
          <a:endParaRPr lang="en-US"/>
        </a:p>
      </dgm:t>
    </dgm:pt>
    <dgm:pt modelId="{862EEDE0-5A27-4F93-8413-426A6617DBFD}">
      <dgm:prSet phldrT="[Text]"/>
      <dgm:spPr/>
      <dgm:t>
        <a:bodyPr/>
        <a:lstStyle/>
        <a:p>
          <a:r>
            <a:rPr lang="en-US" dirty="0" smtClean="0"/>
            <a:t>Departments</a:t>
          </a:r>
          <a:endParaRPr lang="en-US" dirty="0"/>
        </a:p>
      </dgm:t>
    </dgm:pt>
    <dgm:pt modelId="{6395ECC6-A01E-450C-909F-FC2778208A72}" type="sibTrans" cxnId="{0349458F-9D05-4B3F-8D4A-80B8C4C21586}">
      <dgm:prSet/>
      <dgm:spPr/>
      <dgm:t>
        <a:bodyPr/>
        <a:lstStyle/>
        <a:p>
          <a:endParaRPr lang="en-US"/>
        </a:p>
      </dgm:t>
    </dgm:pt>
    <dgm:pt modelId="{4E2899C9-9A12-4B99-9901-CAB9E668E674}" type="parTrans" cxnId="{0349458F-9D05-4B3F-8D4A-80B8C4C21586}">
      <dgm:prSet/>
      <dgm:spPr/>
      <dgm:t>
        <a:bodyPr/>
        <a:lstStyle/>
        <a:p>
          <a:endParaRPr lang="en-US"/>
        </a:p>
      </dgm:t>
    </dgm:pt>
    <dgm:pt modelId="{75498F55-74DC-4DDD-BD9D-B31225FE9D2C}">
      <dgm:prSet phldrT="[Text]"/>
      <dgm:spPr/>
      <dgm:t>
        <a:bodyPr/>
        <a:lstStyle/>
        <a:p>
          <a:r>
            <a:rPr lang="en-US" dirty="0" smtClean="0"/>
            <a:t>This would filter all needs assessment tools</a:t>
          </a:r>
          <a:endParaRPr lang="en-US" dirty="0"/>
        </a:p>
      </dgm:t>
    </dgm:pt>
    <dgm:pt modelId="{FFD663D3-1F3A-4D16-AE4B-5A2C017CB666}" type="parTrans" cxnId="{879C3054-BE2E-4962-A4AB-4CCDFB9EB1E9}">
      <dgm:prSet/>
      <dgm:spPr/>
      <dgm:t>
        <a:bodyPr/>
        <a:lstStyle/>
        <a:p>
          <a:endParaRPr lang="en-US"/>
        </a:p>
      </dgm:t>
    </dgm:pt>
    <dgm:pt modelId="{7D19F378-390B-4E21-B3CB-85BC7A99F79E}" type="sibTrans" cxnId="{879C3054-BE2E-4962-A4AB-4CCDFB9EB1E9}">
      <dgm:prSet/>
      <dgm:spPr/>
      <dgm:t>
        <a:bodyPr/>
        <a:lstStyle/>
        <a:p>
          <a:endParaRPr lang="en-US"/>
        </a:p>
      </dgm:t>
    </dgm:pt>
    <dgm:pt modelId="{9C928166-0FC7-4511-9C2E-B26643C60693}">
      <dgm:prSet phldrT="[Text]"/>
      <dgm:spPr/>
      <dgm:t>
        <a:bodyPr/>
        <a:lstStyle/>
        <a:p>
          <a:r>
            <a:rPr lang="en-US" dirty="0" smtClean="0"/>
            <a:t>Mapping/others</a:t>
          </a:r>
          <a:endParaRPr lang="en-US" dirty="0"/>
        </a:p>
      </dgm:t>
    </dgm:pt>
    <dgm:pt modelId="{96ED2479-D16D-4984-858F-7C9ADC6B0124}" type="parTrans" cxnId="{EE6B102A-9867-4B57-8622-EE0BE015E4E9}">
      <dgm:prSet/>
      <dgm:spPr/>
      <dgm:t>
        <a:bodyPr/>
        <a:lstStyle/>
        <a:p>
          <a:endParaRPr lang="en-US"/>
        </a:p>
      </dgm:t>
    </dgm:pt>
    <dgm:pt modelId="{09935AA8-A8B0-49C4-8FF3-F405DFF2A28F}" type="sibTrans" cxnId="{EE6B102A-9867-4B57-8622-EE0BE015E4E9}">
      <dgm:prSet/>
      <dgm:spPr/>
      <dgm:t>
        <a:bodyPr/>
        <a:lstStyle/>
        <a:p>
          <a:endParaRPr lang="en-US"/>
        </a:p>
      </dgm:t>
    </dgm:pt>
    <dgm:pt modelId="{494F8A61-8843-4086-A647-57DB78E6F38F}">
      <dgm:prSet phldrT="[Text]"/>
      <dgm:spPr/>
      <dgm:t>
        <a:bodyPr/>
        <a:lstStyle/>
        <a:p>
          <a:r>
            <a:rPr lang="en-US" dirty="0" smtClean="0"/>
            <a:t>This would filter all mapping tools</a:t>
          </a:r>
          <a:endParaRPr lang="en-US" dirty="0"/>
        </a:p>
      </dgm:t>
    </dgm:pt>
    <dgm:pt modelId="{7276CB9A-B835-4818-8144-5122FF6AF119}" type="parTrans" cxnId="{F1889C8B-25B0-4344-8DB2-423E0F5CA22E}">
      <dgm:prSet/>
      <dgm:spPr/>
      <dgm:t>
        <a:bodyPr/>
        <a:lstStyle/>
        <a:p>
          <a:endParaRPr lang="en-US"/>
        </a:p>
      </dgm:t>
    </dgm:pt>
    <dgm:pt modelId="{E080207F-39EB-47D9-9824-70F9BD2700B4}" type="sibTrans" cxnId="{F1889C8B-25B0-4344-8DB2-423E0F5CA22E}">
      <dgm:prSet/>
      <dgm:spPr/>
      <dgm:t>
        <a:bodyPr/>
        <a:lstStyle/>
        <a:p>
          <a:endParaRPr lang="en-US"/>
        </a:p>
      </dgm:t>
    </dgm:pt>
    <dgm:pt modelId="{2C270BFE-46C8-44CE-B414-E6AE56572472}">
      <dgm:prSet phldrT="[Text]"/>
      <dgm:spPr/>
      <dgm:t>
        <a:bodyPr/>
        <a:lstStyle/>
        <a:p>
          <a:r>
            <a:rPr lang="en-US" dirty="0" smtClean="0"/>
            <a:t>ALL SOMALIA</a:t>
          </a:r>
          <a:endParaRPr lang="en-US" dirty="0"/>
        </a:p>
      </dgm:t>
    </dgm:pt>
    <dgm:pt modelId="{D7DBE4AB-A2A0-4753-8384-21AE5A7F355B}" type="parTrans" cxnId="{83BE8CA8-E722-48FA-9A70-678ACA0DDD51}">
      <dgm:prSet/>
      <dgm:spPr/>
      <dgm:t>
        <a:bodyPr/>
        <a:lstStyle/>
        <a:p>
          <a:endParaRPr lang="en-US"/>
        </a:p>
      </dgm:t>
    </dgm:pt>
    <dgm:pt modelId="{E6F5B30E-34CF-47AE-B3FD-870085FF053E}" type="sibTrans" cxnId="{83BE8CA8-E722-48FA-9A70-678ACA0DDD51}">
      <dgm:prSet/>
      <dgm:spPr/>
      <dgm:t>
        <a:bodyPr/>
        <a:lstStyle/>
        <a:p>
          <a:endParaRPr lang="en-US"/>
        </a:p>
      </dgm:t>
    </dgm:pt>
    <dgm:pt modelId="{C5655905-5714-448D-A351-DFD19F3F6C1A}">
      <dgm:prSet phldrT="[Text]"/>
      <dgm:spPr/>
      <dgm:t>
        <a:bodyPr/>
        <a:lstStyle/>
        <a:p>
          <a:r>
            <a:rPr lang="en-US" dirty="0" smtClean="0"/>
            <a:t>Accessible to all organizations</a:t>
          </a:r>
          <a:endParaRPr lang="en-US" dirty="0"/>
        </a:p>
      </dgm:t>
    </dgm:pt>
    <dgm:pt modelId="{EAA31A52-736D-44BC-BF6A-D3D07FD21235}" type="parTrans" cxnId="{06B120BD-AA97-4241-82D6-1B4C59217D0E}">
      <dgm:prSet/>
      <dgm:spPr/>
      <dgm:t>
        <a:bodyPr/>
        <a:lstStyle/>
        <a:p>
          <a:endParaRPr lang="en-US"/>
        </a:p>
      </dgm:t>
    </dgm:pt>
    <dgm:pt modelId="{76951F03-21DD-4B2B-A058-320C86441A06}" type="sibTrans" cxnId="{06B120BD-AA97-4241-82D6-1B4C59217D0E}">
      <dgm:prSet/>
      <dgm:spPr/>
      <dgm:t>
        <a:bodyPr/>
        <a:lstStyle/>
        <a:p>
          <a:endParaRPr lang="en-US"/>
        </a:p>
      </dgm:t>
    </dgm:pt>
    <dgm:pt modelId="{48E75250-C5A6-4EF1-966E-2D0577BAD6A4}">
      <dgm:prSet phldrT="[Text]"/>
      <dgm:spPr/>
      <dgm:t>
        <a:bodyPr/>
        <a:lstStyle/>
        <a:p>
          <a:r>
            <a:rPr lang="en-US" dirty="0" smtClean="0"/>
            <a:t>Monitoring</a:t>
          </a:r>
          <a:endParaRPr lang="en-US" dirty="0"/>
        </a:p>
      </dgm:t>
    </dgm:pt>
    <dgm:pt modelId="{C534E2FA-A6E5-4FE2-B662-55E789295592}" type="parTrans" cxnId="{9CEDC340-DB86-4BDC-8E0E-D601A35827B8}">
      <dgm:prSet/>
      <dgm:spPr/>
      <dgm:t>
        <a:bodyPr/>
        <a:lstStyle/>
        <a:p>
          <a:endParaRPr lang="en-US"/>
        </a:p>
      </dgm:t>
    </dgm:pt>
    <dgm:pt modelId="{400077C8-7AAD-4EE3-8788-CA78BD0F7546}" type="sibTrans" cxnId="{9CEDC340-DB86-4BDC-8E0E-D601A35827B8}">
      <dgm:prSet/>
      <dgm:spPr/>
      <dgm:t>
        <a:bodyPr/>
        <a:lstStyle/>
        <a:p>
          <a:endParaRPr lang="en-US"/>
        </a:p>
      </dgm:t>
    </dgm:pt>
    <dgm:pt modelId="{26D99370-0149-4880-92B0-8555A9FA57A7}">
      <dgm:prSet phldrT="[Text]"/>
      <dgm:spPr/>
      <dgm:t>
        <a:bodyPr/>
        <a:lstStyle/>
        <a:p>
          <a:r>
            <a:rPr lang="en-US" dirty="0" smtClean="0"/>
            <a:t>This would filter all monitoring tools</a:t>
          </a:r>
          <a:endParaRPr lang="en-US" dirty="0"/>
        </a:p>
      </dgm:t>
    </dgm:pt>
    <dgm:pt modelId="{78783F59-410E-4E65-8BCC-77AD76B19A83}" type="parTrans" cxnId="{663D72FC-CDF1-4C66-9F7F-4769BBC4FCF5}">
      <dgm:prSet/>
      <dgm:spPr/>
      <dgm:t>
        <a:bodyPr/>
        <a:lstStyle/>
        <a:p>
          <a:endParaRPr lang="en-US"/>
        </a:p>
      </dgm:t>
    </dgm:pt>
    <dgm:pt modelId="{4DCB5344-B6DC-46FC-8483-DDD6F2E79F01}" type="sibTrans" cxnId="{663D72FC-CDF1-4C66-9F7F-4769BBC4FCF5}">
      <dgm:prSet/>
      <dgm:spPr/>
      <dgm:t>
        <a:bodyPr/>
        <a:lstStyle/>
        <a:p>
          <a:endParaRPr lang="en-US"/>
        </a:p>
      </dgm:t>
    </dgm:pt>
    <dgm:pt modelId="{9F27EBFA-8BA8-4B4A-AE21-ED0EE24A508B}">
      <dgm:prSet phldrT="[Text]"/>
      <dgm:spPr/>
      <dgm:t>
        <a:bodyPr/>
        <a:lstStyle/>
        <a:p>
          <a:r>
            <a:rPr lang="en-US" dirty="0" smtClean="0"/>
            <a:t>Evaluation</a:t>
          </a:r>
          <a:endParaRPr lang="en-US" dirty="0"/>
        </a:p>
      </dgm:t>
    </dgm:pt>
    <dgm:pt modelId="{DD3CF5B8-8915-42DD-8819-52D1763CB720}" type="parTrans" cxnId="{44084DE6-DEB2-4E35-8B1B-480D3BEB94DA}">
      <dgm:prSet/>
      <dgm:spPr/>
      <dgm:t>
        <a:bodyPr/>
        <a:lstStyle/>
        <a:p>
          <a:endParaRPr lang="en-US"/>
        </a:p>
      </dgm:t>
    </dgm:pt>
    <dgm:pt modelId="{6A88E206-8CA2-4BD5-9C11-B32B81079E18}" type="sibTrans" cxnId="{44084DE6-DEB2-4E35-8B1B-480D3BEB94DA}">
      <dgm:prSet/>
      <dgm:spPr/>
      <dgm:t>
        <a:bodyPr/>
        <a:lstStyle/>
        <a:p>
          <a:endParaRPr lang="en-US"/>
        </a:p>
      </dgm:t>
    </dgm:pt>
    <dgm:pt modelId="{EB3DA841-CFE1-4B84-8813-088338B73CE8}">
      <dgm:prSet phldrT="[Text]"/>
      <dgm:spPr/>
      <dgm:t>
        <a:bodyPr/>
        <a:lstStyle/>
        <a:p>
          <a:r>
            <a:rPr lang="en-US" dirty="0" smtClean="0"/>
            <a:t>This would filter all evaluation tools</a:t>
          </a:r>
          <a:endParaRPr lang="en-US" dirty="0"/>
        </a:p>
      </dgm:t>
    </dgm:pt>
    <dgm:pt modelId="{6B219D55-8177-4078-9CC8-A0D1FAC7CCAF}" type="parTrans" cxnId="{6C0E41BE-F23E-4FCA-8721-8130472F04C8}">
      <dgm:prSet/>
      <dgm:spPr/>
      <dgm:t>
        <a:bodyPr/>
        <a:lstStyle/>
        <a:p>
          <a:endParaRPr lang="en-US"/>
        </a:p>
      </dgm:t>
    </dgm:pt>
    <dgm:pt modelId="{304B7247-68D5-4341-AFA0-93D16B522659}" type="sibTrans" cxnId="{6C0E41BE-F23E-4FCA-8721-8130472F04C8}">
      <dgm:prSet/>
      <dgm:spPr/>
      <dgm:t>
        <a:bodyPr/>
        <a:lstStyle/>
        <a:p>
          <a:endParaRPr lang="en-US"/>
        </a:p>
      </dgm:t>
    </dgm:pt>
    <dgm:pt modelId="{A825BAD2-3EFE-4500-B996-3C8D3A1A7B7B}">
      <dgm:prSet phldrT="[Text]"/>
      <dgm:spPr/>
      <dgm:t>
        <a:bodyPr/>
        <a:lstStyle/>
        <a:p>
          <a:r>
            <a:rPr lang="en-US" dirty="0" smtClean="0"/>
            <a:t>Other </a:t>
          </a:r>
          <a:r>
            <a:rPr lang="en-US" dirty="0" err="1" smtClean="0"/>
            <a:t>organisations</a:t>
          </a:r>
          <a:endParaRPr lang="en-US" dirty="0"/>
        </a:p>
      </dgm:t>
    </dgm:pt>
    <dgm:pt modelId="{E4CD3C52-DBB3-442E-8BEF-C80C4D08DBFB}" type="parTrans" cxnId="{1BEFA6A4-CA7F-4E01-8E22-8882A6C64DA1}">
      <dgm:prSet/>
      <dgm:spPr/>
      <dgm:t>
        <a:bodyPr/>
        <a:lstStyle/>
        <a:p>
          <a:endParaRPr lang="en-US"/>
        </a:p>
      </dgm:t>
    </dgm:pt>
    <dgm:pt modelId="{75CE3753-9F81-4AFC-9394-2E72D2136C72}" type="sibTrans" cxnId="{1BEFA6A4-CA7F-4E01-8E22-8882A6C64DA1}">
      <dgm:prSet/>
      <dgm:spPr/>
      <dgm:t>
        <a:bodyPr/>
        <a:lstStyle/>
        <a:p>
          <a:endParaRPr lang="en-US"/>
        </a:p>
      </dgm:t>
    </dgm:pt>
    <dgm:pt modelId="{ABC74D34-0140-40E3-994B-A18B55C0E91C}">
      <dgm:prSet phldrT="[Text]"/>
      <dgm:spPr/>
      <dgm:t>
        <a:bodyPr/>
        <a:lstStyle/>
        <a:p>
          <a:r>
            <a:rPr lang="en-US" dirty="0" smtClean="0"/>
            <a:t>Only accessible to specific organizations</a:t>
          </a:r>
          <a:endParaRPr lang="en-US" dirty="0"/>
        </a:p>
      </dgm:t>
    </dgm:pt>
    <dgm:pt modelId="{2832762C-813E-428A-8477-3DD2049D5C57}" type="parTrans" cxnId="{8ED74F21-0AEB-4DCF-880C-1FA50B5B2D27}">
      <dgm:prSet/>
      <dgm:spPr/>
      <dgm:t>
        <a:bodyPr/>
        <a:lstStyle/>
        <a:p>
          <a:endParaRPr lang="en-US"/>
        </a:p>
      </dgm:t>
    </dgm:pt>
    <dgm:pt modelId="{77835BE9-F0C3-4801-A949-210F60F22980}" type="sibTrans" cxnId="{8ED74F21-0AEB-4DCF-880C-1FA50B5B2D27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8530C4-E726-453B-AD7F-1FC58B30176A}" type="pres">
      <dgm:prSet presAssocID="{FF5D407E-FC07-4C9A-807E-BD018EA49E43}" presName="Name14" presStyleCnt="0"/>
      <dgm:spPr/>
    </dgm:pt>
    <dgm:pt modelId="{C0CCF6D3-8072-4011-866A-566A6856F00F}" type="pres">
      <dgm:prSet presAssocID="{FF5D407E-FC07-4C9A-807E-BD018EA49E4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7E801-2289-4452-ABF1-760AB39CC625}" type="pres">
      <dgm:prSet presAssocID="{FF5D407E-FC07-4C9A-807E-BD018EA49E43}" presName="hierChild2" presStyleCnt="0"/>
      <dgm:spPr/>
    </dgm:pt>
    <dgm:pt modelId="{CAADE348-5DA8-4C49-A6BB-31ECA8EF62B9}" type="pres">
      <dgm:prSet presAssocID="{B8A8C092-FF38-4AB2-9A97-4A542809DF70}" presName="Name19" presStyleLbl="parChTrans1D2" presStyleIdx="0" presStyleCnt="2"/>
      <dgm:spPr/>
      <dgm:t>
        <a:bodyPr/>
        <a:lstStyle/>
        <a:p>
          <a:endParaRPr lang="en-US"/>
        </a:p>
      </dgm:t>
    </dgm:pt>
    <dgm:pt modelId="{21BA6E7F-5DB9-4561-8D30-2746D3DED474}" type="pres">
      <dgm:prSet presAssocID="{17EF8840-4229-42E6-80B4-E24B49CC4E12}" presName="Name21" presStyleCnt="0"/>
      <dgm:spPr/>
    </dgm:pt>
    <dgm:pt modelId="{B56FFDD8-0F0D-49F6-853A-D8A3AE6BB7E2}" type="pres">
      <dgm:prSet presAssocID="{17EF8840-4229-42E6-80B4-E24B49CC4E12}" presName="level2Shape" presStyleLbl="node2" presStyleIdx="0" presStyleCnt="2"/>
      <dgm:spPr/>
      <dgm:t>
        <a:bodyPr/>
        <a:lstStyle/>
        <a:p>
          <a:endParaRPr lang="en-US"/>
        </a:p>
      </dgm:t>
    </dgm:pt>
    <dgm:pt modelId="{2F5770D1-4BA7-4D48-837B-115646E9B3A9}" type="pres">
      <dgm:prSet presAssocID="{17EF8840-4229-42E6-80B4-E24B49CC4E12}" presName="hierChild3" presStyleCnt="0"/>
      <dgm:spPr/>
    </dgm:pt>
    <dgm:pt modelId="{DB547D0D-EC43-4248-8268-5570D51B50D4}" type="pres">
      <dgm:prSet presAssocID="{DBE950E2-E02F-4370-81A4-51DF96A36594}" presName="Name19" presStyleLbl="parChTrans1D3" presStyleIdx="0" presStyleCnt="8"/>
      <dgm:spPr/>
      <dgm:t>
        <a:bodyPr/>
        <a:lstStyle/>
        <a:p>
          <a:endParaRPr lang="en-US"/>
        </a:p>
      </dgm:t>
    </dgm:pt>
    <dgm:pt modelId="{80FC254D-5BA1-4788-9C42-EF8EC291A0AE}" type="pres">
      <dgm:prSet presAssocID="{85A52498-9333-41E7-8E1C-9F838FB0593C}" presName="Name21" presStyleCnt="0"/>
      <dgm:spPr/>
    </dgm:pt>
    <dgm:pt modelId="{922DDE06-51E6-41BB-A109-4CBC4197C72A}" type="pres">
      <dgm:prSet presAssocID="{85A52498-9333-41E7-8E1C-9F838FB0593C}" presName="level2Shape" presStyleLbl="node3" presStyleIdx="0" presStyleCnt="8" custLinFactNeighborX="908" custLinFactNeighborY="-1860"/>
      <dgm:spPr/>
      <dgm:t>
        <a:bodyPr/>
        <a:lstStyle/>
        <a:p>
          <a:endParaRPr lang="en-US"/>
        </a:p>
      </dgm:t>
    </dgm:pt>
    <dgm:pt modelId="{CB5B2D80-A88F-4EA2-B16E-C43048C15F5C}" type="pres">
      <dgm:prSet presAssocID="{85A52498-9333-41E7-8E1C-9F838FB0593C}" presName="hierChild3" presStyleCnt="0"/>
      <dgm:spPr/>
    </dgm:pt>
    <dgm:pt modelId="{D43EA688-342D-4518-AF37-98B663C222E1}" type="pres">
      <dgm:prSet presAssocID="{202E1BCB-C32A-4280-B8A1-4C364178F21D}" presName="Name19" presStyleLbl="parChTrans1D4" presStyleIdx="0" presStyleCnt="8"/>
      <dgm:spPr/>
      <dgm:t>
        <a:bodyPr/>
        <a:lstStyle/>
        <a:p>
          <a:endParaRPr lang="en-US"/>
        </a:p>
      </dgm:t>
    </dgm:pt>
    <dgm:pt modelId="{D3F35292-5AEC-4080-87E3-617BDD831863}" type="pres">
      <dgm:prSet presAssocID="{6F3D4B7E-E937-47B9-9A4F-443557208E64}" presName="Name21" presStyleCnt="0"/>
      <dgm:spPr/>
    </dgm:pt>
    <dgm:pt modelId="{A34283D1-D46F-4DFB-A46F-756DB4B31815}" type="pres">
      <dgm:prSet presAssocID="{6F3D4B7E-E937-47B9-9A4F-443557208E64}" presName="level2Shape" presStyleLbl="node4" presStyleIdx="0" presStyleCnt="8"/>
      <dgm:spPr/>
      <dgm:t>
        <a:bodyPr/>
        <a:lstStyle/>
        <a:p>
          <a:endParaRPr lang="en-US"/>
        </a:p>
      </dgm:t>
    </dgm:pt>
    <dgm:pt modelId="{9D1B5A05-DA9F-41A2-888F-DA903E229141}" type="pres">
      <dgm:prSet presAssocID="{6F3D4B7E-E937-47B9-9A4F-443557208E64}" presName="hierChild3" presStyleCnt="0"/>
      <dgm:spPr/>
    </dgm:pt>
    <dgm:pt modelId="{185A0C4F-4201-4F57-AC7A-96B3925CD24D}" type="pres">
      <dgm:prSet presAssocID="{D7DBE4AB-A2A0-4753-8384-21AE5A7F355B}" presName="Name19" presStyleLbl="parChTrans1D3" presStyleIdx="1" presStyleCnt="8"/>
      <dgm:spPr/>
      <dgm:t>
        <a:bodyPr/>
        <a:lstStyle/>
        <a:p>
          <a:endParaRPr lang="en-US"/>
        </a:p>
      </dgm:t>
    </dgm:pt>
    <dgm:pt modelId="{C1254F34-844A-4860-AE5A-4040643E926F}" type="pres">
      <dgm:prSet presAssocID="{2C270BFE-46C8-44CE-B414-E6AE56572472}" presName="Name21" presStyleCnt="0"/>
      <dgm:spPr/>
    </dgm:pt>
    <dgm:pt modelId="{1B286492-AD5E-4609-BE21-EEC966663EF7}" type="pres">
      <dgm:prSet presAssocID="{2C270BFE-46C8-44CE-B414-E6AE56572472}" presName="level2Shape" presStyleLbl="node3" presStyleIdx="1" presStyleCnt="8"/>
      <dgm:spPr/>
      <dgm:t>
        <a:bodyPr/>
        <a:lstStyle/>
        <a:p>
          <a:endParaRPr lang="en-US"/>
        </a:p>
      </dgm:t>
    </dgm:pt>
    <dgm:pt modelId="{7F1FD012-9FC5-4AE8-A11D-C989CEFF836E}" type="pres">
      <dgm:prSet presAssocID="{2C270BFE-46C8-44CE-B414-E6AE56572472}" presName="hierChild3" presStyleCnt="0"/>
      <dgm:spPr/>
    </dgm:pt>
    <dgm:pt modelId="{816C0D66-CC47-4374-A7BF-89467F2C4AC2}" type="pres">
      <dgm:prSet presAssocID="{EAA31A52-736D-44BC-BF6A-D3D07FD21235}" presName="Name19" presStyleLbl="parChTrans1D4" presStyleIdx="1" presStyleCnt="8"/>
      <dgm:spPr/>
      <dgm:t>
        <a:bodyPr/>
        <a:lstStyle/>
        <a:p>
          <a:endParaRPr lang="en-US"/>
        </a:p>
      </dgm:t>
    </dgm:pt>
    <dgm:pt modelId="{A6459262-9DF5-420B-9B9A-C3EDB34E7713}" type="pres">
      <dgm:prSet presAssocID="{C5655905-5714-448D-A351-DFD19F3F6C1A}" presName="Name21" presStyleCnt="0"/>
      <dgm:spPr/>
    </dgm:pt>
    <dgm:pt modelId="{391C018E-2081-4132-AA5A-2BDFF7CAC5C7}" type="pres">
      <dgm:prSet presAssocID="{C5655905-5714-448D-A351-DFD19F3F6C1A}" presName="level2Shape" presStyleLbl="node4" presStyleIdx="1" presStyleCnt="8"/>
      <dgm:spPr/>
      <dgm:t>
        <a:bodyPr/>
        <a:lstStyle/>
        <a:p>
          <a:endParaRPr lang="en-US"/>
        </a:p>
      </dgm:t>
    </dgm:pt>
    <dgm:pt modelId="{C2718AE0-95FA-4A07-BB4C-9B49B95CCF37}" type="pres">
      <dgm:prSet presAssocID="{C5655905-5714-448D-A351-DFD19F3F6C1A}" presName="hierChild3" presStyleCnt="0"/>
      <dgm:spPr/>
    </dgm:pt>
    <dgm:pt modelId="{A332498B-C842-4D26-9BEC-BC3FE3AE9239}" type="pres">
      <dgm:prSet presAssocID="{22AB3494-1743-47C2-A688-AE09F8F94A5C}" presName="Name19" presStyleLbl="parChTrans1D3" presStyleIdx="2" presStyleCnt="8"/>
      <dgm:spPr/>
      <dgm:t>
        <a:bodyPr/>
        <a:lstStyle/>
        <a:p>
          <a:endParaRPr lang="en-US"/>
        </a:p>
      </dgm:t>
    </dgm:pt>
    <dgm:pt modelId="{1FD9042D-C7D0-42E1-B663-1A273079D1BC}" type="pres">
      <dgm:prSet presAssocID="{2C844600-5C25-4259-BD9A-CD22FF9E4409}" presName="Name21" presStyleCnt="0"/>
      <dgm:spPr/>
    </dgm:pt>
    <dgm:pt modelId="{D237DE1E-E75F-4BB3-9766-E177425759C5}" type="pres">
      <dgm:prSet presAssocID="{2C844600-5C25-4259-BD9A-CD22FF9E4409}" presName="level2Shape" presStyleLbl="node3" presStyleIdx="2" presStyleCnt="8"/>
      <dgm:spPr/>
      <dgm:t>
        <a:bodyPr/>
        <a:lstStyle/>
        <a:p>
          <a:endParaRPr lang="en-US"/>
        </a:p>
      </dgm:t>
    </dgm:pt>
    <dgm:pt modelId="{D933D13F-8381-44CC-B896-292E96D61D22}" type="pres">
      <dgm:prSet presAssocID="{2C844600-5C25-4259-BD9A-CD22FF9E4409}" presName="hierChild3" presStyleCnt="0"/>
      <dgm:spPr/>
    </dgm:pt>
    <dgm:pt modelId="{9904F9B4-E79A-46C3-AD45-C77A8A0B5931}" type="pres">
      <dgm:prSet presAssocID="{295569A8-7C86-436A-BD17-1883A941D0EB}" presName="Name19" presStyleLbl="parChTrans1D4" presStyleIdx="2" presStyleCnt="8"/>
      <dgm:spPr/>
      <dgm:t>
        <a:bodyPr/>
        <a:lstStyle/>
        <a:p>
          <a:endParaRPr lang="en-US"/>
        </a:p>
      </dgm:t>
    </dgm:pt>
    <dgm:pt modelId="{38CC4A72-D3CF-441F-9265-4E7490800247}" type="pres">
      <dgm:prSet presAssocID="{1FD9AF37-7D9D-4D4E-8AFE-75FDF1A438D3}" presName="Name21" presStyleCnt="0"/>
      <dgm:spPr/>
    </dgm:pt>
    <dgm:pt modelId="{9EF1A20B-3BC1-4C1F-B489-1CE699FD0158}" type="pres">
      <dgm:prSet presAssocID="{1FD9AF37-7D9D-4D4E-8AFE-75FDF1A438D3}" presName="level2Shape" presStyleLbl="node4" presStyleIdx="2" presStyleCnt="8"/>
      <dgm:spPr/>
      <dgm:t>
        <a:bodyPr/>
        <a:lstStyle/>
        <a:p>
          <a:endParaRPr lang="en-US"/>
        </a:p>
      </dgm:t>
    </dgm:pt>
    <dgm:pt modelId="{7FC46CF1-8AB2-49CD-9DD5-060C1EC12510}" type="pres">
      <dgm:prSet presAssocID="{1FD9AF37-7D9D-4D4E-8AFE-75FDF1A438D3}" presName="hierChild3" presStyleCnt="0"/>
      <dgm:spPr/>
    </dgm:pt>
    <dgm:pt modelId="{27F14C2E-B73F-4A71-91E0-83A080947F8C}" type="pres">
      <dgm:prSet presAssocID="{E4CD3C52-DBB3-442E-8BEF-C80C4D08DBFB}" presName="Name19" presStyleLbl="parChTrans1D3" presStyleIdx="3" presStyleCnt="8"/>
      <dgm:spPr/>
      <dgm:t>
        <a:bodyPr/>
        <a:lstStyle/>
        <a:p>
          <a:endParaRPr lang="en-US"/>
        </a:p>
      </dgm:t>
    </dgm:pt>
    <dgm:pt modelId="{0D41BE56-529A-4108-A94B-8F9A66312982}" type="pres">
      <dgm:prSet presAssocID="{A825BAD2-3EFE-4500-B996-3C8D3A1A7B7B}" presName="Name21" presStyleCnt="0"/>
      <dgm:spPr/>
    </dgm:pt>
    <dgm:pt modelId="{53D85746-9574-4ECD-94E5-F5F5364E66DF}" type="pres">
      <dgm:prSet presAssocID="{A825BAD2-3EFE-4500-B996-3C8D3A1A7B7B}" presName="level2Shape" presStyleLbl="node3" presStyleIdx="3" presStyleCnt="8"/>
      <dgm:spPr/>
      <dgm:t>
        <a:bodyPr/>
        <a:lstStyle/>
        <a:p>
          <a:endParaRPr lang="en-US"/>
        </a:p>
      </dgm:t>
    </dgm:pt>
    <dgm:pt modelId="{E08AFE87-19B3-4C6D-B7E9-38A9FA54A7C3}" type="pres">
      <dgm:prSet presAssocID="{A825BAD2-3EFE-4500-B996-3C8D3A1A7B7B}" presName="hierChild3" presStyleCnt="0"/>
      <dgm:spPr/>
    </dgm:pt>
    <dgm:pt modelId="{0C88F039-514D-46D4-9189-3E0FD50BB191}" type="pres">
      <dgm:prSet presAssocID="{2832762C-813E-428A-8477-3DD2049D5C57}" presName="Name19" presStyleLbl="parChTrans1D4" presStyleIdx="3" presStyleCnt="8"/>
      <dgm:spPr/>
      <dgm:t>
        <a:bodyPr/>
        <a:lstStyle/>
        <a:p>
          <a:endParaRPr lang="en-US"/>
        </a:p>
      </dgm:t>
    </dgm:pt>
    <dgm:pt modelId="{17C0B58E-9F16-48E8-AF07-EC6D53732AED}" type="pres">
      <dgm:prSet presAssocID="{ABC74D34-0140-40E3-994B-A18B55C0E91C}" presName="Name21" presStyleCnt="0"/>
      <dgm:spPr/>
    </dgm:pt>
    <dgm:pt modelId="{752CAECC-A8DE-4428-BC94-C992DEE320FA}" type="pres">
      <dgm:prSet presAssocID="{ABC74D34-0140-40E3-994B-A18B55C0E91C}" presName="level2Shape" presStyleLbl="node4" presStyleIdx="3" presStyleCnt="8"/>
      <dgm:spPr/>
      <dgm:t>
        <a:bodyPr/>
        <a:lstStyle/>
        <a:p>
          <a:endParaRPr lang="en-US"/>
        </a:p>
      </dgm:t>
    </dgm:pt>
    <dgm:pt modelId="{B3C53A6F-63A7-4F57-A418-2EEC877D5228}" type="pres">
      <dgm:prSet presAssocID="{ABC74D34-0140-40E3-994B-A18B55C0E91C}" presName="hierChild3" presStyleCnt="0"/>
      <dgm:spPr/>
    </dgm:pt>
    <dgm:pt modelId="{5B507083-F04D-4475-BF0E-38663DC62BEA}" type="pres">
      <dgm:prSet presAssocID="{4E2899C9-9A12-4B99-9901-CAB9E668E674}" presName="Name19" presStyleLbl="parChTrans1D2" presStyleIdx="1" presStyleCnt="2"/>
      <dgm:spPr/>
      <dgm:t>
        <a:bodyPr/>
        <a:lstStyle/>
        <a:p>
          <a:endParaRPr lang="en-US"/>
        </a:p>
      </dgm:t>
    </dgm:pt>
    <dgm:pt modelId="{BF765188-D07E-4B5E-A6CC-503E5A130D33}" type="pres">
      <dgm:prSet presAssocID="{862EEDE0-5A27-4F93-8413-426A6617DBFD}" presName="Name21" presStyleCnt="0"/>
      <dgm:spPr/>
    </dgm:pt>
    <dgm:pt modelId="{76A4929E-AE0E-4407-9749-4988DBE6E77F}" type="pres">
      <dgm:prSet presAssocID="{862EEDE0-5A27-4F93-8413-426A6617DBFD}" presName="level2Shape" presStyleLbl="node2" presStyleIdx="1" presStyleCnt="2"/>
      <dgm:spPr/>
      <dgm:t>
        <a:bodyPr/>
        <a:lstStyle/>
        <a:p>
          <a:endParaRPr lang="en-US"/>
        </a:p>
      </dgm:t>
    </dgm:pt>
    <dgm:pt modelId="{E385AE8E-65EA-4F80-9A52-CD5A9C4D60CA}" type="pres">
      <dgm:prSet presAssocID="{862EEDE0-5A27-4F93-8413-426A6617DBFD}" presName="hierChild3" presStyleCnt="0"/>
      <dgm:spPr/>
    </dgm:pt>
    <dgm:pt modelId="{F11C9EC3-B661-44EC-8961-1D67CE7BA0AB}" type="pres">
      <dgm:prSet presAssocID="{2F77A87A-4064-462E-974D-A04EE1C586B2}" presName="Name19" presStyleLbl="parChTrans1D3" presStyleIdx="4" presStyleCnt="8"/>
      <dgm:spPr/>
      <dgm:t>
        <a:bodyPr/>
        <a:lstStyle/>
        <a:p>
          <a:endParaRPr lang="en-US"/>
        </a:p>
      </dgm:t>
    </dgm:pt>
    <dgm:pt modelId="{B74C38B6-6DB3-4909-8830-227B48168F52}" type="pres">
      <dgm:prSet presAssocID="{8629ED0F-4436-40DE-8F4D-748AE04FD07E}" presName="Name21" presStyleCnt="0"/>
      <dgm:spPr/>
    </dgm:pt>
    <dgm:pt modelId="{F7E98515-11A5-46CB-8ED4-7C1ED7F6094F}" type="pres">
      <dgm:prSet presAssocID="{8629ED0F-4436-40DE-8F4D-748AE04FD07E}" presName="level2Shape" presStyleLbl="node3" presStyleIdx="4" presStyleCnt="8"/>
      <dgm:spPr/>
      <dgm:t>
        <a:bodyPr/>
        <a:lstStyle/>
        <a:p>
          <a:endParaRPr lang="en-US"/>
        </a:p>
      </dgm:t>
    </dgm:pt>
    <dgm:pt modelId="{0EDC863F-4AF9-4CB4-970F-9C130304CF51}" type="pres">
      <dgm:prSet presAssocID="{8629ED0F-4436-40DE-8F4D-748AE04FD07E}" presName="hierChild3" presStyleCnt="0"/>
      <dgm:spPr/>
    </dgm:pt>
    <dgm:pt modelId="{934B0758-9726-43FC-881C-9A781943B3FD}" type="pres">
      <dgm:prSet presAssocID="{FFD663D3-1F3A-4D16-AE4B-5A2C017CB666}" presName="Name19" presStyleLbl="parChTrans1D4" presStyleIdx="4" presStyleCnt="8"/>
      <dgm:spPr/>
      <dgm:t>
        <a:bodyPr/>
        <a:lstStyle/>
        <a:p>
          <a:endParaRPr lang="en-US"/>
        </a:p>
      </dgm:t>
    </dgm:pt>
    <dgm:pt modelId="{8841F8CC-FACD-4921-B7F5-868E9D96D508}" type="pres">
      <dgm:prSet presAssocID="{75498F55-74DC-4DDD-BD9D-B31225FE9D2C}" presName="Name21" presStyleCnt="0"/>
      <dgm:spPr/>
    </dgm:pt>
    <dgm:pt modelId="{55F5AF4C-A4D1-497A-8DCA-9E51D31875C3}" type="pres">
      <dgm:prSet presAssocID="{75498F55-74DC-4DDD-BD9D-B31225FE9D2C}" presName="level2Shape" presStyleLbl="node4" presStyleIdx="4" presStyleCnt="8"/>
      <dgm:spPr/>
      <dgm:t>
        <a:bodyPr/>
        <a:lstStyle/>
        <a:p>
          <a:endParaRPr lang="en-US"/>
        </a:p>
      </dgm:t>
    </dgm:pt>
    <dgm:pt modelId="{E77578A3-4A2F-47AB-88BE-2D53EE32CE20}" type="pres">
      <dgm:prSet presAssocID="{75498F55-74DC-4DDD-BD9D-B31225FE9D2C}" presName="hierChild3" presStyleCnt="0"/>
      <dgm:spPr/>
    </dgm:pt>
    <dgm:pt modelId="{5F09E0F2-DF39-457A-83DE-930E887FDED3}" type="pres">
      <dgm:prSet presAssocID="{C534E2FA-A6E5-4FE2-B662-55E789295592}" presName="Name19" presStyleLbl="parChTrans1D3" presStyleIdx="5" presStyleCnt="8"/>
      <dgm:spPr/>
      <dgm:t>
        <a:bodyPr/>
        <a:lstStyle/>
        <a:p>
          <a:endParaRPr lang="en-US"/>
        </a:p>
      </dgm:t>
    </dgm:pt>
    <dgm:pt modelId="{F63477D2-9E0D-4322-99C6-A8D977DDF6A1}" type="pres">
      <dgm:prSet presAssocID="{48E75250-C5A6-4EF1-966E-2D0577BAD6A4}" presName="Name21" presStyleCnt="0"/>
      <dgm:spPr/>
    </dgm:pt>
    <dgm:pt modelId="{C3E9A2FC-18D8-4EC7-B619-254D47A3836C}" type="pres">
      <dgm:prSet presAssocID="{48E75250-C5A6-4EF1-966E-2D0577BAD6A4}" presName="level2Shape" presStyleLbl="node3" presStyleIdx="5" presStyleCnt="8"/>
      <dgm:spPr/>
      <dgm:t>
        <a:bodyPr/>
        <a:lstStyle/>
        <a:p>
          <a:endParaRPr lang="en-US"/>
        </a:p>
      </dgm:t>
    </dgm:pt>
    <dgm:pt modelId="{1E4D59C2-D912-42AF-B6C2-9467503763D0}" type="pres">
      <dgm:prSet presAssocID="{48E75250-C5A6-4EF1-966E-2D0577BAD6A4}" presName="hierChild3" presStyleCnt="0"/>
      <dgm:spPr/>
    </dgm:pt>
    <dgm:pt modelId="{30F03B11-DF18-4DDC-85FE-2A183F976217}" type="pres">
      <dgm:prSet presAssocID="{78783F59-410E-4E65-8BCC-77AD76B19A83}" presName="Name19" presStyleLbl="parChTrans1D4" presStyleIdx="5" presStyleCnt="8"/>
      <dgm:spPr/>
      <dgm:t>
        <a:bodyPr/>
        <a:lstStyle/>
        <a:p>
          <a:endParaRPr lang="en-US"/>
        </a:p>
      </dgm:t>
    </dgm:pt>
    <dgm:pt modelId="{FECEC0BF-F202-4DBD-AA9C-FF28222E058E}" type="pres">
      <dgm:prSet presAssocID="{26D99370-0149-4880-92B0-8555A9FA57A7}" presName="Name21" presStyleCnt="0"/>
      <dgm:spPr/>
    </dgm:pt>
    <dgm:pt modelId="{517B4430-2E81-42DC-B79D-692159B3BB11}" type="pres">
      <dgm:prSet presAssocID="{26D99370-0149-4880-92B0-8555A9FA57A7}" presName="level2Shape" presStyleLbl="node4" presStyleIdx="5" presStyleCnt="8"/>
      <dgm:spPr/>
      <dgm:t>
        <a:bodyPr/>
        <a:lstStyle/>
        <a:p>
          <a:endParaRPr lang="en-US"/>
        </a:p>
      </dgm:t>
    </dgm:pt>
    <dgm:pt modelId="{7E708CA2-B963-4818-B1FF-083B3EBA86B7}" type="pres">
      <dgm:prSet presAssocID="{26D99370-0149-4880-92B0-8555A9FA57A7}" presName="hierChild3" presStyleCnt="0"/>
      <dgm:spPr/>
    </dgm:pt>
    <dgm:pt modelId="{80FA06A6-1A3D-4D2D-AF3D-1561A806409B}" type="pres">
      <dgm:prSet presAssocID="{DD3CF5B8-8915-42DD-8819-52D1763CB720}" presName="Name19" presStyleLbl="parChTrans1D3" presStyleIdx="6" presStyleCnt="8"/>
      <dgm:spPr/>
      <dgm:t>
        <a:bodyPr/>
        <a:lstStyle/>
        <a:p>
          <a:endParaRPr lang="en-US"/>
        </a:p>
      </dgm:t>
    </dgm:pt>
    <dgm:pt modelId="{D4321ABB-EC30-459C-970D-B0E9F428CA4E}" type="pres">
      <dgm:prSet presAssocID="{9F27EBFA-8BA8-4B4A-AE21-ED0EE24A508B}" presName="Name21" presStyleCnt="0"/>
      <dgm:spPr/>
    </dgm:pt>
    <dgm:pt modelId="{3CB94277-DA80-47C2-A706-9CD27FAD96AB}" type="pres">
      <dgm:prSet presAssocID="{9F27EBFA-8BA8-4B4A-AE21-ED0EE24A508B}" presName="level2Shape" presStyleLbl="node3" presStyleIdx="6" presStyleCnt="8"/>
      <dgm:spPr/>
      <dgm:t>
        <a:bodyPr/>
        <a:lstStyle/>
        <a:p>
          <a:endParaRPr lang="en-US"/>
        </a:p>
      </dgm:t>
    </dgm:pt>
    <dgm:pt modelId="{EEA13A16-62F0-4379-BEBA-FF44DF0D0C61}" type="pres">
      <dgm:prSet presAssocID="{9F27EBFA-8BA8-4B4A-AE21-ED0EE24A508B}" presName="hierChild3" presStyleCnt="0"/>
      <dgm:spPr/>
    </dgm:pt>
    <dgm:pt modelId="{4C5C5CE5-0B32-4866-8715-EC081ABDE5A3}" type="pres">
      <dgm:prSet presAssocID="{6B219D55-8177-4078-9CC8-A0D1FAC7CCAF}" presName="Name19" presStyleLbl="parChTrans1D4" presStyleIdx="6" presStyleCnt="8"/>
      <dgm:spPr/>
      <dgm:t>
        <a:bodyPr/>
        <a:lstStyle/>
        <a:p>
          <a:endParaRPr lang="en-US"/>
        </a:p>
      </dgm:t>
    </dgm:pt>
    <dgm:pt modelId="{B01609EF-1BD1-4E92-BFB7-93FF0F89732F}" type="pres">
      <dgm:prSet presAssocID="{EB3DA841-CFE1-4B84-8813-088338B73CE8}" presName="Name21" presStyleCnt="0"/>
      <dgm:spPr/>
    </dgm:pt>
    <dgm:pt modelId="{9B5087A6-9090-4BB9-A629-CC5239D260C7}" type="pres">
      <dgm:prSet presAssocID="{EB3DA841-CFE1-4B84-8813-088338B73CE8}" presName="level2Shape" presStyleLbl="node4" presStyleIdx="6" presStyleCnt="8"/>
      <dgm:spPr/>
      <dgm:t>
        <a:bodyPr/>
        <a:lstStyle/>
        <a:p>
          <a:endParaRPr lang="en-US"/>
        </a:p>
      </dgm:t>
    </dgm:pt>
    <dgm:pt modelId="{8F48C7C0-9CFA-4DFB-8E79-F85178E497C6}" type="pres">
      <dgm:prSet presAssocID="{EB3DA841-CFE1-4B84-8813-088338B73CE8}" presName="hierChild3" presStyleCnt="0"/>
      <dgm:spPr/>
    </dgm:pt>
    <dgm:pt modelId="{E9C21043-7335-407C-AE7A-B4201B0684DF}" type="pres">
      <dgm:prSet presAssocID="{96ED2479-D16D-4984-858F-7C9ADC6B0124}" presName="Name19" presStyleLbl="parChTrans1D3" presStyleIdx="7" presStyleCnt="8"/>
      <dgm:spPr/>
      <dgm:t>
        <a:bodyPr/>
        <a:lstStyle/>
        <a:p>
          <a:endParaRPr lang="en-US"/>
        </a:p>
      </dgm:t>
    </dgm:pt>
    <dgm:pt modelId="{120818D0-C6BA-482D-A6B1-C36EE16083DE}" type="pres">
      <dgm:prSet presAssocID="{9C928166-0FC7-4511-9C2E-B26643C60693}" presName="Name21" presStyleCnt="0"/>
      <dgm:spPr/>
    </dgm:pt>
    <dgm:pt modelId="{EF8EF4BB-1139-4663-BF4F-17E33F16B132}" type="pres">
      <dgm:prSet presAssocID="{9C928166-0FC7-4511-9C2E-B26643C60693}" presName="level2Shape" presStyleLbl="node3" presStyleIdx="7" presStyleCnt="8"/>
      <dgm:spPr/>
      <dgm:t>
        <a:bodyPr/>
        <a:lstStyle/>
        <a:p>
          <a:endParaRPr lang="en-US"/>
        </a:p>
      </dgm:t>
    </dgm:pt>
    <dgm:pt modelId="{E2A47575-C427-4EE4-B9A1-34EE97176B0C}" type="pres">
      <dgm:prSet presAssocID="{9C928166-0FC7-4511-9C2E-B26643C60693}" presName="hierChild3" presStyleCnt="0"/>
      <dgm:spPr/>
    </dgm:pt>
    <dgm:pt modelId="{E022A9F9-0B9A-4BE7-8F39-B266E5576061}" type="pres">
      <dgm:prSet presAssocID="{7276CB9A-B835-4818-8144-5122FF6AF119}" presName="Name19" presStyleLbl="parChTrans1D4" presStyleIdx="7" presStyleCnt="8"/>
      <dgm:spPr/>
      <dgm:t>
        <a:bodyPr/>
        <a:lstStyle/>
        <a:p>
          <a:endParaRPr lang="en-US"/>
        </a:p>
      </dgm:t>
    </dgm:pt>
    <dgm:pt modelId="{1855AC92-BE98-4FE8-BDF9-F56985A5944D}" type="pres">
      <dgm:prSet presAssocID="{494F8A61-8843-4086-A647-57DB78E6F38F}" presName="Name21" presStyleCnt="0"/>
      <dgm:spPr/>
    </dgm:pt>
    <dgm:pt modelId="{60DACA67-267D-4717-9945-32CC66A9F3E8}" type="pres">
      <dgm:prSet presAssocID="{494F8A61-8843-4086-A647-57DB78E6F38F}" presName="level2Shape" presStyleLbl="node4" presStyleIdx="7" presStyleCnt="8"/>
      <dgm:spPr/>
      <dgm:t>
        <a:bodyPr/>
        <a:lstStyle/>
        <a:p>
          <a:endParaRPr lang="en-US"/>
        </a:p>
      </dgm:t>
    </dgm:pt>
    <dgm:pt modelId="{5F336471-8F70-49D1-A88C-1C1BCE819775}" type="pres">
      <dgm:prSet presAssocID="{494F8A61-8843-4086-A647-57DB78E6F38F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68C975CD-A42F-4941-824E-A76B16C08AE5}" type="presOf" srcId="{202E1BCB-C32A-4280-B8A1-4C364178F21D}" destId="{D43EA688-342D-4518-AF37-98B663C222E1}" srcOrd="0" destOrd="0" presId="urn:microsoft.com/office/officeart/2005/8/layout/hierarchy6"/>
    <dgm:cxn modelId="{EC977D87-B9D7-41A2-A696-8E2E3522B71A}" type="presOf" srcId="{2832762C-813E-428A-8477-3DD2049D5C57}" destId="{0C88F039-514D-46D4-9189-3E0FD50BB191}" srcOrd="0" destOrd="0" presId="urn:microsoft.com/office/officeart/2005/8/layout/hierarchy6"/>
    <dgm:cxn modelId="{0349458F-9D05-4B3F-8D4A-80B8C4C21586}" srcId="{FF5D407E-FC07-4C9A-807E-BD018EA49E43}" destId="{862EEDE0-5A27-4F93-8413-426A6617DBFD}" srcOrd="1" destOrd="0" parTransId="{4E2899C9-9A12-4B99-9901-CAB9E668E674}" sibTransId="{6395ECC6-A01E-450C-909F-FC2778208A72}"/>
    <dgm:cxn modelId="{20C3E4DC-5AE4-43E1-A9CB-BAF7F3FD458F}" type="presOf" srcId="{FF5D407E-FC07-4C9A-807E-BD018EA49E43}" destId="{C0CCF6D3-8072-4011-866A-566A6856F00F}" srcOrd="0" destOrd="0" presId="urn:microsoft.com/office/officeart/2005/8/layout/hierarchy6"/>
    <dgm:cxn modelId="{9CEDC340-DB86-4BDC-8E0E-D601A35827B8}" srcId="{862EEDE0-5A27-4F93-8413-426A6617DBFD}" destId="{48E75250-C5A6-4EF1-966E-2D0577BAD6A4}" srcOrd="1" destOrd="0" parTransId="{C534E2FA-A6E5-4FE2-B662-55E789295592}" sibTransId="{400077C8-7AAD-4EE3-8788-CA78BD0F7546}"/>
    <dgm:cxn modelId="{BD32889C-7177-47E4-933A-289FF67B7082}" type="presOf" srcId="{8629ED0F-4436-40DE-8F4D-748AE04FD07E}" destId="{F7E98515-11A5-46CB-8ED4-7C1ED7F6094F}" srcOrd="0" destOrd="0" presId="urn:microsoft.com/office/officeart/2005/8/layout/hierarchy6"/>
    <dgm:cxn modelId="{05D2F9BE-EDC6-42E5-B8A6-92EA0C98A435}" type="presOf" srcId="{1FD9AF37-7D9D-4D4E-8AFE-75FDF1A438D3}" destId="{9EF1A20B-3BC1-4C1F-B489-1CE699FD0158}" srcOrd="0" destOrd="0" presId="urn:microsoft.com/office/officeart/2005/8/layout/hierarchy6"/>
    <dgm:cxn modelId="{8785B283-1139-4C2A-AFD9-EC903CF9BE71}" type="presOf" srcId="{E4CD3C52-DBB3-442E-8BEF-C80C4D08DBFB}" destId="{27F14C2E-B73F-4A71-91E0-83A080947F8C}" srcOrd="0" destOrd="0" presId="urn:microsoft.com/office/officeart/2005/8/layout/hierarchy6"/>
    <dgm:cxn modelId="{83BE8CA8-E722-48FA-9A70-678ACA0DDD51}" srcId="{17EF8840-4229-42E6-80B4-E24B49CC4E12}" destId="{2C270BFE-46C8-44CE-B414-E6AE56572472}" srcOrd="1" destOrd="0" parTransId="{D7DBE4AB-A2A0-4753-8384-21AE5A7F355B}" sibTransId="{E6F5B30E-34CF-47AE-B3FD-870085FF053E}"/>
    <dgm:cxn modelId="{FD1367DA-CB2E-4E1F-9E65-9BA634758EFD}" type="presOf" srcId="{C5655905-5714-448D-A351-DFD19F3F6C1A}" destId="{391C018E-2081-4132-AA5A-2BDFF7CAC5C7}" srcOrd="0" destOrd="0" presId="urn:microsoft.com/office/officeart/2005/8/layout/hierarchy6"/>
    <dgm:cxn modelId="{4176F6AF-7507-4E7B-9CF5-6757E9B34143}" type="presOf" srcId="{D7DBE4AB-A2A0-4753-8384-21AE5A7F355B}" destId="{185A0C4F-4201-4F57-AC7A-96B3925CD24D}" srcOrd="0" destOrd="0" presId="urn:microsoft.com/office/officeart/2005/8/layout/hierarchy6"/>
    <dgm:cxn modelId="{9841C040-18A6-4E3F-A23C-72865B0B1A0F}" type="presOf" srcId="{9F27EBFA-8BA8-4B4A-AE21-ED0EE24A508B}" destId="{3CB94277-DA80-47C2-A706-9CD27FAD96AB}" srcOrd="0" destOrd="0" presId="urn:microsoft.com/office/officeart/2005/8/layout/hierarchy6"/>
    <dgm:cxn modelId="{05503A7F-CB95-4EF3-BD0E-AC80ACC615C3}" type="presOf" srcId="{862EEDE0-5A27-4F93-8413-426A6617DBFD}" destId="{76A4929E-AE0E-4407-9749-4988DBE6E77F}" srcOrd="0" destOrd="0" presId="urn:microsoft.com/office/officeart/2005/8/layout/hierarchy6"/>
    <dgm:cxn modelId="{06B120BD-AA97-4241-82D6-1B4C59217D0E}" srcId="{2C270BFE-46C8-44CE-B414-E6AE56572472}" destId="{C5655905-5714-448D-A351-DFD19F3F6C1A}" srcOrd="0" destOrd="0" parTransId="{EAA31A52-736D-44BC-BF6A-D3D07FD21235}" sibTransId="{76951F03-21DD-4B2B-A058-320C86441A06}"/>
    <dgm:cxn modelId="{517CB7FA-279B-4A87-888C-C9DD25B31752}" type="presOf" srcId="{75498F55-74DC-4DDD-BD9D-B31225FE9D2C}" destId="{55F5AF4C-A4D1-497A-8DCA-9E51D31875C3}" srcOrd="0" destOrd="0" presId="urn:microsoft.com/office/officeart/2005/8/layout/hierarchy6"/>
    <dgm:cxn modelId="{0C607E61-9D53-4861-B441-099DF53BDB5E}" type="presOf" srcId="{22AB3494-1743-47C2-A688-AE09F8F94A5C}" destId="{A332498B-C842-4D26-9BEC-BC3FE3AE9239}" srcOrd="0" destOrd="0" presId="urn:microsoft.com/office/officeart/2005/8/layout/hierarchy6"/>
    <dgm:cxn modelId="{1BEFA6A4-CA7F-4E01-8E22-8882A6C64DA1}" srcId="{17EF8840-4229-42E6-80B4-E24B49CC4E12}" destId="{A825BAD2-3EFE-4500-B996-3C8D3A1A7B7B}" srcOrd="3" destOrd="0" parTransId="{E4CD3C52-DBB3-442E-8BEF-C80C4D08DBFB}" sibTransId="{75CE3753-9F81-4AFC-9394-2E72D2136C72}"/>
    <dgm:cxn modelId="{52A09CF7-9AED-4EF5-974B-6EF5F8712C8D}" type="presOf" srcId="{6B219D55-8177-4078-9CC8-A0D1FAC7CCAF}" destId="{4C5C5CE5-0B32-4866-8715-EC081ABDE5A3}" srcOrd="0" destOrd="0" presId="urn:microsoft.com/office/officeart/2005/8/layout/hierarchy6"/>
    <dgm:cxn modelId="{EF9D6FF9-8F47-4621-9324-BC32985A06EF}" type="presOf" srcId="{EAA31A52-736D-44BC-BF6A-D3D07FD21235}" destId="{816C0D66-CC47-4374-A7BF-89467F2C4AC2}" srcOrd="0" destOrd="0" presId="urn:microsoft.com/office/officeart/2005/8/layout/hierarchy6"/>
    <dgm:cxn modelId="{5133B482-1473-4066-AF37-69CB15DF282B}" type="presOf" srcId="{494F8A61-8843-4086-A647-57DB78E6F38F}" destId="{60DACA67-267D-4717-9945-32CC66A9F3E8}" srcOrd="0" destOrd="0" presId="urn:microsoft.com/office/officeart/2005/8/layout/hierarchy6"/>
    <dgm:cxn modelId="{F1889C8B-25B0-4344-8DB2-423E0F5CA22E}" srcId="{9C928166-0FC7-4511-9C2E-B26643C60693}" destId="{494F8A61-8843-4086-A647-57DB78E6F38F}" srcOrd="0" destOrd="0" parTransId="{7276CB9A-B835-4818-8144-5122FF6AF119}" sibTransId="{E080207F-39EB-47D9-9824-70F9BD2700B4}"/>
    <dgm:cxn modelId="{594B5710-0571-4CF7-9AF1-AA63E9534C84}" srcId="{17EF8840-4229-42E6-80B4-E24B49CC4E12}" destId="{85A52498-9333-41E7-8E1C-9F838FB0593C}" srcOrd="0" destOrd="0" parTransId="{DBE950E2-E02F-4370-81A4-51DF96A36594}" sibTransId="{F90C404F-93B9-4DF8-81C6-1FA66678ADB0}"/>
    <dgm:cxn modelId="{327DBB1C-2CE8-4B00-AC84-B0DD68AC32F9}" srcId="{9C238A12-5DDE-4A70-8523-E752154D162A}" destId="{FF5D407E-FC07-4C9A-807E-BD018EA49E43}" srcOrd="0" destOrd="0" parTransId="{2100C32B-E6CB-4C59-9755-E63D4A03AF2F}" sibTransId="{C9995BD8-7ED8-4390-B51B-A663431AEF25}"/>
    <dgm:cxn modelId="{8ED74F21-0AEB-4DCF-880C-1FA50B5B2D27}" srcId="{A825BAD2-3EFE-4500-B996-3C8D3A1A7B7B}" destId="{ABC74D34-0140-40E3-994B-A18B55C0E91C}" srcOrd="0" destOrd="0" parTransId="{2832762C-813E-428A-8477-3DD2049D5C57}" sibTransId="{77835BE9-F0C3-4801-A949-210F60F22980}"/>
    <dgm:cxn modelId="{E6554E29-EC04-43E7-8DE4-36E91BB36F49}" srcId="{FF5D407E-FC07-4C9A-807E-BD018EA49E43}" destId="{17EF8840-4229-42E6-80B4-E24B49CC4E12}" srcOrd="0" destOrd="0" parTransId="{B8A8C092-FF38-4AB2-9A97-4A542809DF70}" sibTransId="{55E0E45D-65AD-4E9B-BC7F-EE4F115752C9}"/>
    <dgm:cxn modelId="{4C07C14E-6B90-4E83-9428-9194C6E912CC}" type="presOf" srcId="{EB3DA841-CFE1-4B84-8813-088338B73CE8}" destId="{9B5087A6-9090-4BB9-A629-CC5239D260C7}" srcOrd="0" destOrd="0" presId="urn:microsoft.com/office/officeart/2005/8/layout/hierarchy6"/>
    <dgm:cxn modelId="{9C327B3F-553F-46D4-A6BF-64BE14B0D06D}" type="presOf" srcId="{DBE950E2-E02F-4370-81A4-51DF96A36594}" destId="{DB547D0D-EC43-4248-8268-5570D51B50D4}" srcOrd="0" destOrd="0" presId="urn:microsoft.com/office/officeart/2005/8/layout/hierarchy6"/>
    <dgm:cxn modelId="{663D72FC-CDF1-4C66-9F7F-4769BBC4FCF5}" srcId="{48E75250-C5A6-4EF1-966E-2D0577BAD6A4}" destId="{26D99370-0149-4880-92B0-8555A9FA57A7}" srcOrd="0" destOrd="0" parTransId="{78783F59-410E-4E65-8BCC-77AD76B19A83}" sibTransId="{4DCB5344-B6DC-46FC-8483-DDD6F2E79F01}"/>
    <dgm:cxn modelId="{F35162D9-1BB0-4DD2-BD59-7B30322C3BA3}" type="presOf" srcId="{FFD663D3-1F3A-4D16-AE4B-5A2C017CB666}" destId="{934B0758-9726-43FC-881C-9A781943B3FD}" srcOrd="0" destOrd="0" presId="urn:microsoft.com/office/officeart/2005/8/layout/hierarchy6"/>
    <dgm:cxn modelId="{8D7BB88E-D23D-4F41-B5B4-679F4B865ECA}" type="presOf" srcId="{26D99370-0149-4880-92B0-8555A9FA57A7}" destId="{517B4430-2E81-42DC-B79D-692159B3BB11}" srcOrd="0" destOrd="0" presId="urn:microsoft.com/office/officeart/2005/8/layout/hierarchy6"/>
    <dgm:cxn modelId="{DC77A667-0E09-457A-977E-49E058D67F65}" type="presOf" srcId="{2F77A87A-4064-462E-974D-A04EE1C586B2}" destId="{F11C9EC3-B661-44EC-8961-1D67CE7BA0AB}" srcOrd="0" destOrd="0" presId="urn:microsoft.com/office/officeart/2005/8/layout/hierarchy6"/>
    <dgm:cxn modelId="{A78D0473-10D6-450F-9D04-88A63EE5E141}" type="presOf" srcId="{C534E2FA-A6E5-4FE2-B662-55E789295592}" destId="{5F09E0F2-DF39-457A-83DE-930E887FDED3}" srcOrd="0" destOrd="0" presId="urn:microsoft.com/office/officeart/2005/8/layout/hierarchy6"/>
    <dgm:cxn modelId="{DF4B5CF0-3174-4525-A768-AE9777650224}" type="presOf" srcId="{85A52498-9333-41E7-8E1C-9F838FB0593C}" destId="{922DDE06-51E6-41BB-A109-4CBC4197C72A}" srcOrd="0" destOrd="0" presId="urn:microsoft.com/office/officeart/2005/8/layout/hierarchy6"/>
    <dgm:cxn modelId="{3ADCAB23-212A-4FA3-BA05-80D534E89A63}" type="presOf" srcId="{9C928166-0FC7-4511-9C2E-B26643C60693}" destId="{EF8EF4BB-1139-4663-BF4F-17E33F16B132}" srcOrd="0" destOrd="0" presId="urn:microsoft.com/office/officeart/2005/8/layout/hierarchy6"/>
    <dgm:cxn modelId="{44084DE6-DEB2-4E35-8B1B-480D3BEB94DA}" srcId="{862EEDE0-5A27-4F93-8413-426A6617DBFD}" destId="{9F27EBFA-8BA8-4B4A-AE21-ED0EE24A508B}" srcOrd="2" destOrd="0" parTransId="{DD3CF5B8-8915-42DD-8819-52D1763CB720}" sibTransId="{6A88E206-8CA2-4BD5-9C11-B32B81079E18}"/>
    <dgm:cxn modelId="{453C85E3-2560-4944-BF2A-A8ED122646D2}" type="presOf" srcId="{17EF8840-4229-42E6-80B4-E24B49CC4E12}" destId="{B56FFDD8-0F0D-49F6-853A-D8A3AE6BB7E2}" srcOrd="0" destOrd="0" presId="urn:microsoft.com/office/officeart/2005/8/layout/hierarchy6"/>
    <dgm:cxn modelId="{879C3054-BE2E-4962-A4AB-4CCDFB9EB1E9}" srcId="{8629ED0F-4436-40DE-8F4D-748AE04FD07E}" destId="{75498F55-74DC-4DDD-BD9D-B31225FE9D2C}" srcOrd="0" destOrd="0" parTransId="{FFD663D3-1F3A-4D16-AE4B-5A2C017CB666}" sibTransId="{7D19F378-390B-4E21-B3CB-85BC7A99F79E}"/>
    <dgm:cxn modelId="{7BCADCA2-78D2-4033-9A35-272C1513CA71}" srcId="{85A52498-9333-41E7-8E1C-9F838FB0593C}" destId="{6F3D4B7E-E937-47B9-9A4F-443557208E64}" srcOrd="0" destOrd="0" parTransId="{202E1BCB-C32A-4280-B8A1-4C364178F21D}" sibTransId="{C84E942D-5AB5-419F-BE46-429A458B4FC5}"/>
    <dgm:cxn modelId="{EE6B102A-9867-4B57-8622-EE0BE015E4E9}" srcId="{862EEDE0-5A27-4F93-8413-426A6617DBFD}" destId="{9C928166-0FC7-4511-9C2E-B26643C60693}" srcOrd="3" destOrd="0" parTransId="{96ED2479-D16D-4984-858F-7C9ADC6B0124}" sibTransId="{09935AA8-A8B0-49C4-8FF3-F405DFF2A28F}"/>
    <dgm:cxn modelId="{6C0E41BE-F23E-4FCA-8721-8130472F04C8}" srcId="{9F27EBFA-8BA8-4B4A-AE21-ED0EE24A508B}" destId="{EB3DA841-CFE1-4B84-8813-088338B73CE8}" srcOrd="0" destOrd="0" parTransId="{6B219D55-8177-4078-9CC8-A0D1FAC7CCAF}" sibTransId="{304B7247-68D5-4341-AFA0-93D16B522659}"/>
    <dgm:cxn modelId="{D20A4A1E-ECD4-46D6-B399-1A19B191BB28}" srcId="{862EEDE0-5A27-4F93-8413-426A6617DBFD}" destId="{8629ED0F-4436-40DE-8F4D-748AE04FD07E}" srcOrd="0" destOrd="0" parTransId="{2F77A87A-4064-462E-974D-A04EE1C586B2}" sibTransId="{89F67BA4-415C-458C-8F43-921A0D939B32}"/>
    <dgm:cxn modelId="{B793E6E1-45AE-4396-9BDE-D38BB92AF33A}" type="presOf" srcId="{78783F59-410E-4E65-8BCC-77AD76B19A83}" destId="{30F03B11-DF18-4DDC-85FE-2A183F976217}" srcOrd="0" destOrd="0" presId="urn:microsoft.com/office/officeart/2005/8/layout/hierarchy6"/>
    <dgm:cxn modelId="{0C9835C7-1658-4008-B486-00D25C64C5BE}" type="presOf" srcId="{48E75250-C5A6-4EF1-966E-2D0577BAD6A4}" destId="{C3E9A2FC-18D8-4EC7-B619-254D47A3836C}" srcOrd="0" destOrd="0" presId="urn:microsoft.com/office/officeart/2005/8/layout/hierarchy6"/>
    <dgm:cxn modelId="{6BD03E1F-1A95-410A-A138-B353BFEA9F49}" type="presOf" srcId="{4E2899C9-9A12-4B99-9901-CAB9E668E674}" destId="{5B507083-F04D-4475-BF0E-38663DC62BEA}" srcOrd="0" destOrd="0" presId="urn:microsoft.com/office/officeart/2005/8/layout/hierarchy6"/>
    <dgm:cxn modelId="{7FF3E0C6-583A-45F2-97D1-8437B5A64B7A}" type="presOf" srcId="{DD3CF5B8-8915-42DD-8819-52D1763CB720}" destId="{80FA06A6-1A3D-4D2D-AF3D-1561A806409B}" srcOrd="0" destOrd="0" presId="urn:microsoft.com/office/officeart/2005/8/layout/hierarchy6"/>
    <dgm:cxn modelId="{6B99DCA6-5209-4AA9-BDFD-C2B02FD802B0}" type="presOf" srcId="{6F3D4B7E-E937-47B9-9A4F-443557208E64}" destId="{A34283D1-D46F-4DFB-A46F-756DB4B31815}" srcOrd="0" destOrd="0" presId="urn:microsoft.com/office/officeart/2005/8/layout/hierarchy6"/>
    <dgm:cxn modelId="{724EA689-9561-4F30-B3ED-2EA5F39E767D}" type="presOf" srcId="{7276CB9A-B835-4818-8144-5122FF6AF119}" destId="{E022A9F9-0B9A-4BE7-8F39-B266E5576061}" srcOrd="0" destOrd="0" presId="urn:microsoft.com/office/officeart/2005/8/layout/hierarchy6"/>
    <dgm:cxn modelId="{EDF99831-E6F4-48B0-892D-32EBA39CE5A2}" srcId="{2C844600-5C25-4259-BD9A-CD22FF9E4409}" destId="{1FD9AF37-7D9D-4D4E-8AFE-75FDF1A438D3}" srcOrd="0" destOrd="0" parTransId="{295569A8-7C86-436A-BD17-1883A941D0EB}" sibTransId="{657CB535-6AE6-4D41-914E-FF93B8D46C27}"/>
    <dgm:cxn modelId="{A2FB00C7-7415-4140-8F47-F1E766F22272}" type="presOf" srcId="{96ED2479-D16D-4984-858F-7C9ADC6B0124}" destId="{E9C21043-7335-407C-AE7A-B4201B0684DF}" srcOrd="0" destOrd="0" presId="urn:microsoft.com/office/officeart/2005/8/layout/hierarchy6"/>
    <dgm:cxn modelId="{4082E593-9343-47EF-9B73-D859CABB57C5}" type="presOf" srcId="{2C844600-5C25-4259-BD9A-CD22FF9E4409}" destId="{D237DE1E-E75F-4BB3-9766-E177425759C5}" srcOrd="0" destOrd="0" presId="urn:microsoft.com/office/officeart/2005/8/layout/hierarchy6"/>
    <dgm:cxn modelId="{BCEC5FC5-10FA-438B-8A0A-F75E6112FC3D}" type="presOf" srcId="{295569A8-7C86-436A-BD17-1883A941D0EB}" destId="{9904F9B4-E79A-46C3-AD45-C77A8A0B5931}" srcOrd="0" destOrd="0" presId="urn:microsoft.com/office/officeart/2005/8/layout/hierarchy6"/>
    <dgm:cxn modelId="{79EA44C2-B037-4950-86EE-836BDC451F28}" type="presOf" srcId="{2C270BFE-46C8-44CE-B414-E6AE56572472}" destId="{1B286492-AD5E-4609-BE21-EEC966663EF7}" srcOrd="0" destOrd="0" presId="urn:microsoft.com/office/officeart/2005/8/layout/hierarchy6"/>
    <dgm:cxn modelId="{E45E4982-55D9-4CC7-AFDB-B0338885ACAD}" type="presOf" srcId="{9C238A12-5DDE-4A70-8523-E752154D162A}" destId="{6E56F33C-8B35-4AAD-81CF-90E066AC2C7C}" srcOrd="0" destOrd="0" presId="urn:microsoft.com/office/officeart/2005/8/layout/hierarchy6"/>
    <dgm:cxn modelId="{7035CEBC-0A68-4B9E-B762-D610B0286941}" srcId="{17EF8840-4229-42E6-80B4-E24B49CC4E12}" destId="{2C844600-5C25-4259-BD9A-CD22FF9E4409}" srcOrd="2" destOrd="0" parTransId="{22AB3494-1743-47C2-A688-AE09F8F94A5C}" sibTransId="{DB5A818F-496C-4590-8B95-AD5CEEB90750}"/>
    <dgm:cxn modelId="{A3745E39-BB17-4545-B227-B32AE2BDFD2F}" type="presOf" srcId="{ABC74D34-0140-40E3-994B-A18B55C0E91C}" destId="{752CAECC-A8DE-4428-BC94-C992DEE320FA}" srcOrd="0" destOrd="0" presId="urn:microsoft.com/office/officeart/2005/8/layout/hierarchy6"/>
    <dgm:cxn modelId="{BBF93317-A30E-4A25-B078-0B0554863E7E}" type="presOf" srcId="{B8A8C092-FF38-4AB2-9A97-4A542809DF70}" destId="{CAADE348-5DA8-4C49-A6BB-31ECA8EF62B9}" srcOrd="0" destOrd="0" presId="urn:microsoft.com/office/officeart/2005/8/layout/hierarchy6"/>
    <dgm:cxn modelId="{C2FF1489-AFD7-4C5B-8E92-73789FA3E41B}" type="presOf" srcId="{A825BAD2-3EFE-4500-B996-3C8D3A1A7B7B}" destId="{53D85746-9574-4ECD-94E5-F5F5364E66DF}" srcOrd="0" destOrd="0" presId="urn:microsoft.com/office/officeart/2005/8/layout/hierarchy6"/>
    <dgm:cxn modelId="{0C90EA44-A86B-429D-8557-80A5C6461F9F}" type="presParOf" srcId="{6E56F33C-8B35-4AAD-81CF-90E066AC2C7C}" destId="{4B5FB5B3-F364-4944-BF70-2203B8B450C4}" srcOrd="0" destOrd="0" presId="urn:microsoft.com/office/officeart/2005/8/layout/hierarchy6"/>
    <dgm:cxn modelId="{28E3D1E6-6D18-4381-B70A-174A92318B7D}" type="presParOf" srcId="{4B5FB5B3-F364-4944-BF70-2203B8B450C4}" destId="{E17773FD-E5A2-4399-B70A-B3FEDD13281D}" srcOrd="0" destOrd="0" presId="urn:microsoft.com/office/officeart/2005/8/layout/hierarchy6"/>
    <dgm:cxn modelId="{1D7FDE9D-7801-419D-9879-CD218BBD1A83}" type="presParOf" srcId="{E17773FD-E5A2-4399-B70A-B3FEDD13281D}" destId="{B38530C4-E726-453B-AD7F-1FC58B30176A}" srcOrd="0" destOrd="0" presId="urn:microsoft.com/office/officeart/2005/8/layout/hierarchy6"/>
    <dgm:cxn modelId="{859B073D-39A5-4481-9965-5E98441F360B}" type="presParOf" srcId="{B38530C4-E726-453B-AD7F-1FC58B30176A}" destId="{C0CCF6D3-8072-4011-866A-566A6856F00F}" srcOrd="0" destOrd="0" presId="urn:microsoft.com/office/officeart/2005/8/layout/hierarchy6"/>
    <dgm:cxn modelId="{2508786B-31E0-4AD4-A60E-2B1CC72024AD}" type="presParOf" srcId="{B38530C4-E726-453B-AD7F-1FC58B30176A}" destId="{D0F7E801-2289-4452-ABF1-760AB39CC625}" srcOrd="1" destOrd="0" presId="urn:microsoft.com/office/officeart/2005/8/layout/hierarchy6"/>
    <dgm:cxn modelId="{D974907E-08B9-480F-B705-2338CF5C8734}" type="presParOf" srcId="{D0F7E801-2289-4452-ABF1-760AB39CC625}" destId="{CAADE348-5DA8-4C49-A6BB-31ECA8EF62B9}" srcOrd="0" destOrd="0" presId="urn:microsoft.com/office/officeart/2005/8/layout/hierarchy6"/>
    <dgm:cxn modelId="{514FDA90-4886-4F3D-A1BD-BE940A52CF18}" type="presParOf" srcId="{D0F7E801-2289-4452-ABF1-760AB39CC625}" destId="{21BA6E7F-5DB9-4561-8D30-2746D3DED474}" srcOrd="1" destOrd="0" presId="urn:microsoft.com/office/officeart/2005/8/layout/hierarchy6"/>
    <dgm:cxn modelId="{53232329-8CD7-4A01-8EB6-547954882073}" type="presParOf" srcId="{21BA6E7F-5DB9-4561-8D30-2746D3DED474}" destId="{B56FFDD8-0F0D-49F6-853A-D8A3AE6BB7E2}" srcOrd="0" destOrd="0" presId="urn:microsoft.com/office/officeart/2005/8/layout/hierarchy6"/>
    <dgm:cxn modelId="{85A9090F-60A1-4BF6-97B6-94A160EA885A}" type="presParOf" srcId="{21BA6E7F-5DB9-4561-8D30-2746D3DED474}" destId="{2F5770D1-4BA7-4D48-837B-115646E9B3A9}" srcOrd="1" destOrd="0" presId="urn:microsoft.com/office/officeart/2005/8/layout/hierarchy6"/>
    <dgm:cxn modelId="{DA2A968D-3900-499F-A76B-C4565234C8C1}" type="presParOf" srcId="{2F5770D1-4BA7-4D48-837B-115646E9B3A9}" destId="{DB547D0D-EC43-4248-8268-5570D51B50D4}" srcOrd="0" destOrd="0" presId="urn:microsoft.com/office/officeart/2005/8/layout/hierarchy6"/>
    <dgm:cxn modelId="{C1236BF9-E95C-4C74-833D-3EA2493897A5}" type="presParOf" srcId="{2F5770D1-4BA7-4D48-837B-115646E9B3A9}" destId="{80FC254D-5BA1-4788-9C42-EF8EC291A0AE}" srcOrd="1" destOrd="0" presId="urn:microsoft.com/office/officeart/2005/8/layout/hierarchy6"/>
    <dgm:cxn modelId="{3F3A887F-424B-4BAC-9E0B-A46A2843D089}" type="presParOf" srcId="{80FC254D-5BA1-4788-9C42-EF8EC291A0AE}" destId="{922DDE06-51E6-41BB-A109-4CBC4197C72A}" srcOrd="0" destOrd="0" presId="urn:microsoft.com/office/officeart/2005/8/layout/hierarchy6"/>
    <dgm:cxn modelId="{93007D9F-A35F-4843-A35E-E5EAD5360351}" type="presParOf" srcId="{80FC254D-5BA1-4788-9C42-EF8EC291A0AE}" destId="{CB5B2D80-A88F-4EA2-B16E-C43048C15F5C}" srcOrd="1" destOrd="0" presId="urn:microsoft.com/office/officeart/2005/8/layout/hierarchy6"/>
    <dgm:cxn modelId="{25F84355-54A8-4633-B021-9193ECAF6A1B}" type="presParOf" srcId="{CB5B2D80-A88F-4EA2-B16E-C43048C15F5C}" destId="{D43EA688-342D-4518-AF37-98B663C222E1}" srcOrd="0" destOrd="0" presId="urn:microsoft.com/office/officeart/2005/8/layout/hierarchy6"/>
    <dgm:cxn modelId="{A07E37EF-AD46-420A-A898-0C028FE181FD}" type="presParOf" srcId="{CB5B2D80-A88F-4EA2-B16E-C43048C15F5C}" destId="{D3F35292-5AEC-4080-87E3-617BDD831863}" srcOrd="1" destOrd="0" presId="urn:microsoft.com/office/officeart/2005/8/layout/hierarchy6"/>
    <dgm:cxn modelId="{C2181229-0556-4BAB-AB73-5528C44F63C5}" type="presParOf" srcId="{D3F35292-5AEC-4080-87E3-617BDD831863}" destId="{A34283D1-D46F-4DFB-A46F-756DB4B31815}" srcOrd="0" destOrd="0" presId="urn:microsoft.com/office/officeart/2005/8/layout/hierarchy6"/>
    <dgm:cxn modelId="{10371EBF-EB12-444E-BFFB-4178359261B3}" type="presParOf" srcId="{D3F35292-5AEC-4080-87E3-617BDD831863}" destId="{9D1B5A05-DA9F-41A2-888F-DA903E229141}" srcOrd="1" destOrd="0" presId="urn:microsoft.com/office/officeart/2005/8/layout/hierarchy6"/>
    <dgm:cxn modelId="{59A51A5B-C9FD-4006-9CB1-8886BB5831C5}" type="presParOf" srcId="{2F5770D1-4BA7-4D48-837B-115646E9B3A9}" destId="{185A0C4F-4201-4F57-AC7A-96B3925CD24D}" srcOrd="2" destOrd="0" presId="urn:microsoft.com/office/officeart/2005/8/layout/hierarchy6"/>
    <dgm:cxn modelId="{DA2CD902-0073-47EC-93EA-4C6EEC8709F1}" type="presParOf" srcId="{2F5770D1-4BA7-4D48-837B-115646E9B3A9}" destId="{C1254F34-844A-4860-AE5A-4040643E926F}" srcOrd="3" destOrd="0" presId="urn:microsoft.com/office/officeart/2005/8/layout/hierarchy6"/>
    <dgm:cxn modelId="{CDD09284-122D-40C5-A4F7-3628BECA20AB}" type="presParOf" srcId="{C1254F34-844A-4860-AE5A-4040643E926F}" destId="{1B286492-AD5E-4609-BE21-EEC966663EF7}" srcOrd="0" destOrd="0" presId="urn:microsoft.com/office/officeart/2005/8/layout/hierarchy6"/>
    <dgm:cxn modelId="{988767B1-35E3-41AD-8F1B-3C406FD2745F}" type="presParOf" srcId="{C1254F34-844A-4860-AE5A-4040643E926F}" destId="{7F1FD012-9FC5-4AE8-A11D-C989CEFF836E}" srcOrd="1" destOrd="0" presId="urn:microsoft.com/office/officeart/2005/8/layout/hierarchy6"/>
    <dgm:cxn modelId="{C8325972-33F2-4E6B-9D7F-0640E875B0EA}" type="presParOf" srcId="{7F1FD012-9FC5-4AE8-A11D-C989CEFF836E}" destId="{816C0D66-CC47-4374-A7BF-89467F2C4AC2}" srcOrd="0" destOrd="0" presId="urn:microsoft.com/office/officeart/2005/8/layout/hierarchy6"/>
    <dgm:cxn modelId="{AA938DCE-CA47-4C7C-9C96-EA4B341AE953}" type="presParOf" srcId="{7F1FD012-9FC5-4AE8-A11D-C989CEFF836E}" destId="{A6459262-9DF5-420B-9B9A-C3EDB34E7713}" srcOrd="1" destOrd="0" presId="urn:microsoft.com/office/officeart/2005/8/layout/hierarchy6"/>
    <dgm:cxn modelId="{AE925D16-6350-4450-A1A3-38895260694E}" type="presParOf" srcId="{A6459262-9DF5-420B-9B9A-C3EDB34E7713}" destId="{391C018E-2081-4132-AA5A-2BDFF7CAC5C7}" srcOrd="0" destOrd="0" presId="urn:microsoft.com/office/officeart/2005/8/layout/hierarchy6"/>
    <dgm:cxn modelId="{B885CD3A-73AF-43AC-AB23-DC007EAB2DC3}" type="presParOf" srcId="{A6459262-9DF5-420B-9B9A-C3EDB34E7713}" destId="{C2718AE0-95FA-4A07-BB4C-9B49B95CCF37}" srcOrd="1" destOrd="0" presId="urn:microsoft.com/office/officeart/2005/8/layout/hierarchy6"/>
    <dgm:cxn modelId="{136B710F-5919-45A1-8544-46AA7E42BE80}" type="presParOf" srcId="{2F5770D1-4BA7-4D48-837B-115646E9B3A9}" destId="{A332498B-C842-4D26-9BEC-BC3FE3AE9239}" srcOrd="4" destOrd="0" presId="urn:microsoft.com/office/officeart/2005/8/layout/hierarchy6"/>
    <dgm:cxn modelId="{8B6D97F8-16B6-455D-9254-083DB42B2AA4}" type="presParOf" srcId="{2F5770D1-4BA7-4D48-837B-115646E9B3A9}" destId="{1FD9042D-C7D0-42E1-B663-1A273079D1BC}" srcOrd="5" destOrd="0" presId="urn:microsoft.com/office/officeart/2005/8/layout/hierarchy6"/>
    <dgm:cxn modelId="{6A96CF95-52C8-42FE-A126-458C0D8EF05F}" type="presParOf" srcId="{1FD9042D-C7D0-42E1-B663-1A273079D1BC}" destId="{D237DE1E-E75F-4BB3-9766-E177425759C5}" srcOrd="0" destOrd="0" presId="urn:microsoft.com/office/officeart/2005/8/layout/hierarchy6"/>
    <dgm:cxn modelId="{69C85DB0-A4D6-4F25-98CD-CEA7FAC77B84}" type="presParOf" srcId="{1FD9042D-C7D0-42E1-B663-1A273079D1BC}" destId="{D933D13F-8381-44CC-B896-292E96D61D22}" srcOrd="1" destOrd="0" presId="urn:microsoft.com/office/officeart/2005/8/layout/hierarchy6"/>
    <dgm:cxn modelId="{6A399DB1-1F5A-446B-9929-F25A0671C85A}" type="presParOf" srcId="{D933D13F-8381-44CC-B896-292E96D61D22}" destId="{9904F9B4-E79A-46C3-AD45-C77A8A0B5931}" srcOrd="0" destOrd="0" presId="urn:microsoft.com/office/officeart/2005/8/layout/hierarchy6"/>
    <dgm:cxn modelId="{1630ADAB-C6CA-40AE-B1A1-1CD1BB4443F4}" type="presParOf" srcId="{D933D13F-8381-44CC-B896-292E96D61D22}" destId="{38CC4A72-D3CF-441F-9265-4E7490800247}" srcOrd="1" destOrd="0" presId="urn:microsoft.com/office/officeart/2005/8/layout/hierarchy6"/>
    <dgm:cxn modelId="{DDA907EC-409E-4907-9B64-5F2AA4DE876C}" type="presParOf" srcId="{38CC4A72-D3CF-441F-9265-4E7490800247}" destId="{9EF1A20B-3BC1-4C1F-B489-1CE699FD0158}" srcOrd="0" destOrd="0" presId="urn:microsoft.com/office/officeart/2005/8/layout/hierarchy6"/>
    <dgm:cxn modelId="{E3A82595-9649-4059-B735-6196AD17C3D1}" type="presParOf" srcId="{38CC4A72-D3CF-441F-9265-4E7490800247}" destId="{7FC46CF1-8AB2-49CD-9DD5-060C1EC12510}" srcOrd="1" destOrd="0" presId="urn:microsoft.com/office/officeart/2005/8/layout/hierarchy6"/>
    <dgm:cxn modelId="{3999ABFB-27CC-4C40-943A-E95BEA8BB47A}" type="presParOf" srcId="{2F5770D1-4BA7-4D48-837B-115646E9B3A9}" destId="{27F14C2E-B73F-4A71-91E0-83A080947F8C}" srcOrd="6" destOrd="0" presId="urn:microsoft.com/office/officeart/2005/8/layout/hierarchy6"/>
    <dgm:cxn modelId="{586D2400-1C36-485D-BFBE-B711E4705ADC}" type="presParOf" srcId="{2F5770D1-4BA7-4D48-837B-115646E9B3A9}" destId="{0D41BE56-529A-4108-A94B-8F9A66312982}" srcOrd="7" destOrd="0" presId="urn:microsoft.com/office/officeart/2005/8/layout/hierarchy6"/>
    <dgm:cxn modelId="{1776EE3E-9822-4690-8933-B1117453F49F}" type="presParOf" srcId="{0D41BE56-529A-4108-A94B-8F9A66312982}" destId="{53D85746-9574-4ECD-94E5-F5F5364E66DF}" srcOrd="0" destOrd="0" presId="urn:microsoft.com/office/officeart/2005/8/layout/hierarchy6"/>
    <dgm:cxn modelId="{3CBE8881-3D98-4620-8AB7-48F746200A19}" type="presParOf" srcId="{0D41BE56-529A-4108-A94B-8F9A66312982}" destId="{E08AFE87-19B3-4C6D-B7E9-38A9FA54A7C3}" srcOrd="1" destOrd="0" presId="urn:microsoft.com/office/officeart/2005/8/layout/hierarchy6"/>
    <dgm:cxn modelId="{A50D90D5-49EC-4384-9538-64C2E1A7FCC1}" type="presParOf" srcId="{E08AFE87-19B3-4C6D-B7E9-38A9FA54A7C3}" destId="{0C88F039-514D-46D4-9189-3E0FD50BB191}" srcOrd="0" destOrd="0" presId="urn:microsoft.com/office/officeart/2005/8/layout/hierarchy6"/>
    <dgm:cxn modelId="{A01DDDAF-D80D-4F64-9E8E-30EA338A8AA1}" type="presParOf" srcId="{E08AFE87-19B3-4C6D-B7E9-38A9FA54A7C3}" destId="{17C0B58E-9F16-48E8-AF07-EC6D53732AED}" srcOrd="1" destOrd="0" presId="urn:microsoft.com/office/officeart/2005/8/layout/hierarchy6"/>
    <dgm:cxn modelId="{8BB9649C-6C0B-413B-94BB-60F205D08042}" type="presParOf" srcId="{17C0B58E-9F16-48E8-AF07-EC6D53732AED}" destId="{752CAECC-A8DE-4428-BC94-C992DEE320FA}" srcOrd="0" destOrd="0" presId="urn:microsoft.com/office/officeart/2005/8/layout/hierarchy6"/>
    <dgm:cxn modelId="{94507B90-BD55-4D37-BFCF-C59D69B14924}" type="presParOf" srcId="{17C0B58E-9F16-48E8-AF07-EC6D53732AED}" destId="{B3C53A6F-63A7-4F57-A418-2EEC877D5228}" srcOrd="1" destOrd="0" presId="urn:microsoft.com/office/officeart/2005/8/layout/hierarchy6"/>
    <dgm:cxn modelId="{4517587C-8A08-47A1-9019-7592E6A68E87}" type="presParOf" srcId="{D0F7E801-2289-4452-ABF1-760AB39CC625}" destId="{5B507083-F04D-4475-BF0E-38663DC62BEA}" srcOrd="2" destOrd="0" presId="urn:microsoft.com/office/officeart/2005/8/layout/hierarchy6"/>
    <dgm:cxn modelId="{F6CF7385-56A1-447B-9532-8D67E34A1B75}" type="presParOf" srcId="{D0F7E801-2289-4452-ABF1-760AB39CC625}" destId="{BF765188-D07E-4B5E-A6CC-503E5A130D33}" srcOrd="3" destOrd="0" presId="urn:microsoft.com/office/officeart/2005/8/layout/hierarchy6"/>
    <dgm:cxn modelId="{0855CC3F-D570-46EB-949A-AACB6D0452B5}" type="presParOf" srcId="{BF765188-D07E-4B5E-A6CC-503E5A130D33}" destId="{76A4929E-AE0E-4407-9749-4988DBE6E77F}" srcOrd="0" destOrd="0" presId="urn:microsoft.com/office/officeart/2005/8/layout/hierarchy6"/>
    <dgm:cxn modelId="{AB0A7ECC-8A00-48F2-97B4-F16281547A03}" type="presParOf" srcId="{BF765188-D07E-4B5E-A6CC-503E5A130D33}" destId="{E385AE8E-65EA-4F80-9A52-CD5A9C4D60CA}" srcOrd="1" destOrd="0" presId="urn:microsoft.com/office/officeart/2005/8/layout/hierarchy6"/>
    <dgm:cxn modelId="{0B944C78-5E9E-42FF-B10E-EF086D797403}" type="presParOf" srcId="{E385AE8E-65EA-4F80-9A52-CD5A9C4D60CA}" destId="{F11C9EC3-B661-44EC-8961-1D67CE7BA0AB}" srcOrd="0" destOrd="0" presId="urn:microsoft.com/office/officeart/2005/8/layout/hierarchy6"/>
    <dgm:cxn modelId="{72CB6936-45EB-4610-9065-B60FE7C4CEA4}" type="presParOf" srcId="{E385AE8E-65EA-4F80-9A52-CD5A9C4D60CA}" destId="{B74C38B6-6DB3-4909-8830-227B48168F52}" srcOrd="1" destOrd="0" presId="urn:microsoft.com/office/officeart/2005/8/layout/hierarchy6"/>
    <dgm:cxn modelId="{B8FE35AF-0A14-4FE1-B84E-0CEF0F45C6FE}" type="presParOf" srcId="{B74C38B6-6DB3-4909-8830-227B48168F52}" destId="{F7E98515-11A5-46CB-8ED4-7C1ED7F6094F}" srcOrd="0" destOrd="0" presId="urn:microsoft.com/office/officeart/2005/8/layout/hierarchy6"/>
    <dgm:cxn modelId="{82F8ABEE-FA23-4BC3-9309-EA9D78C582F7}" type="presParOf" srcId="{B74C38B6-6DB3-4909-8830-227B48168F52}" destId="{0EDC863F-4AF9-4CB4-970F-9C130304CF51}" srcOrd="1" destOrd="0" presId="urn:microsoft.com/office/officeart/2005/8/layout/hierarchy6"/>
    <dgm:cxn modelId="{472733E4-F683-463E-BF6B-F21DD4D15D19}" type="presParOf" srcId="{0EDC863F-4AF9-4CB4-970F-9C130304CF51}" destId="{934B0758-9726-43FC-881C-9A781943B3FD}" srcOrd="0" destOrd="0" presId="urn:microsoft.com/office/officeart/2005/8/layout/hierarchy6"/>
    <dgm:cxn modelId="{29C376B0-39E5-4DBF-970A-C475B62901D3}" type="presParOf" srcId="{0EDC863F-4AF9-4CB4-970F-9C130304CF51}" destId="{8841F8CC-FACD-4921-B7F5-868E9D96D508}" srcOrd="1" destOrd="0" presId="urn:microsoft.com/office/officeart/2005/8/layout/hierarchy6"/>
    <dgm:cxn modelId="{A4BE8705-316A-466C-B819-090F21C1706E}" type="presParOf" srcId="{8841F8CC-FACD-4921-B7F5-868E9D96D508}" destId="{55F5AF4C-A4D1-497A-8DCA-9E51D31875C3}" srcOrd="0" destOrd="0" presId="urn:microsoft.com/office/officeart/2005/8/layout/hierarchy6"/>
    <dgm:cxn modelId="{2756E548-A9B4-45F1-BAB2-5CAA8D63D2DD}" type="presParOf" srcId="{8841F8CC-FACD-4921-B7F5-868E9D96D508}" destId="{E77578A3-4A2F-47AB-88BE-2D53EE32CE20}" srcOrd="1" destOrd="0" presId="urn:microsoft.com/office/officeart/2005/8/layout/hierarchy6"/>
    <dgm:cxn modelId="{5AF0902A-D2BB-4F7F-A6BC-868D263449D8}" type="presParOf" srcId="{E385AE8E-65EA-4F80-9A52-CD5A9C4D60CA}" destId="{5F09E0F2-DF39-457A-83DE-930E887FDED3}" srcOrd="2" destOrd="0" presId="urn:microsoft.com/office/officeart/2005/8/layout/hierarchy6"/>
    <dgm:cxn modelId="{39FC1206-4E76-4900-BD90-E58F8BDDAD42}" type="presParOf" srcId="{E385AE8E-65EA-4F80-9A52-CD5A9C4D60CA}" destId="{F63477D2-9E0D-4322-99C6-A8D977DDF6A1}" srcOrd="3" destOrd="0" presId="urn:microsoft.com/office/officeart/2005/8/layout/hierarchy6"/>
    <dgm:cxn modelId="{215966CC-A342-4E47-AA4B-91E5D2FE0D3C}" type="presParOf" srcId="{F63477D2-9E0D-4322-99C6-A8D977DDF6A1}" destId="{C3E9A2FC-18D8-4EC7-B619-254D47A3836C}" srcOrd="0" destOrd="0" presId="urn:microsoft.com/office/officeart/2005/8/layout/hierarchy6"/>
    <dgm:cxn modelId="{3D969A65-EF4A-4453-9435-F24D3EB76581}" type="presParOf" srcId="{F63477D2-9E0D-4322-99C6-A8D977DDF6A1}" destId="{1E4D59C2-D912-42AF-B6C2-9467503763D0}" srcOrd="1" destOrd="0" presId="urn:microsoft.com/office/officeart/2005/8/layout/hierarchy6"/>
    <dgm:cxn modelId="{8F207CA7-2C25-48E7-A446-FAD48B11491D}" type="presParOf" srcId="{1E4D59C2-D912-42AF-B6C2-9467503763D0}" destId="{30F03B11-DF18-4DDC-85FE-2A183F976217}" srcOrd="0" destOrd="0" presId="urn:microsoft.com/office/officeart/2005/8/layout/hierarchy6"/>
    <dgm:cxn modelId="{1F163084-FC91-444F-986C-D00902777828}" type="presParOf" srcId="{1E4D59C2-D912-42AF-B6C2-9467503763D0}" destId="{FECEC0BF-F202-4DBD-AA9C-FF28222E058E}" srcOrd="1" destOrd="0" presId="urn:microsoft.com/office/officeart/2005/8/layout/hierarchy6"/>
    <dgm:cxn modelId="{AC7B6B30-D0A4-41AE-B697-A6A21603DA2B}" type="presParOf" srcId="{FECEC0BF-F202-4DBD-AA9C-FF28222E058E}" destId="{517B4430-2E81-42DC-B79D-692159B3BB11}" srcOrd="0" destOrd="0" presId="urn:microsoft.com/office/officeart/2005/8/layout/hierarchy6"/>
    <dgm:cxn modelId="{D4069C3C-281F-49CA-89A9-93D3F9BF0433}" type="presParOf" srcId="{FECEC0BF-F202-4DBD-AA9C-FF28222E058E}" destId="{7E708CA2-B963-4818-B1FF-083B3EBA86B7}" srcOrd="1" destOrd="0" presId="urn:microsoft.com/office/officeart/2005/8/layout/hierarchy6"/>
    <dgm:cxn modelId="{6240822B-88BB-40E2-99AA-C7EF937BE6D5}" type="presParOf" srcId="{E385AE8E-65EA-4F80-9A52-CD5A9C4D60CA}" destId="{80FA06A6-1A3D-4D2D-AF3D-1561A806409B}" srcOrd="4" destOrd="0" presId="urn:microsoft.com/office/officeart/2005/8/layout/hierarchy6"/>
    <dgm:cxn modelId="{07CAB9AE-F75B-47DD-B537-C3BDDC576EB4}" type="presParOf" srcId="{E385AE8E-65EA-4F80-9A52-CD5A9C4D60CA}" destId="{D4321ABB-EC30-459C-970D-B0E9F428CA4E}" srcOrd="5" destOrd="0" presId="urn:microsoft.com/office/officeart/2005/8/layout/hierarchy6"/>
    <dgm:cxn modelId="{2F040D6A-B363-448F-ACBC-34D5CAE639DB}" type="presParOf" srcId="{D4321ABB-EC30-459C-970D-B0E9F428CA4E}" destId="{3CB94277-DA80-47C2-A706-9CD27FAD96AB}" srcOrd="0" destOrd="0" presId="urn:microsoft.com/office/officeart/2005/8/layout/hierarchy6"/>
    <dgm:cxn modelId="{B7662DE8-E04E-48F7-855B-AD9F438D9445}" type="presParOf" srcId="{D4321ABB-EC30-459C-970D-B0E9F428CA4E}" destId="{EEA13A16-62F0-4379-BEBA-FF44DF0D0C61}" srcOrd="1" destOrd="0" presId="urn:microsoft.com/office/officeart/2005/8/layout/hierarchy6"/>
    <dgm:cxn modelId="{4469AF86-56E8-4BFA-82CD-113DDDA0EB1B}" type="presParOf" srcId="{EEA13A16-62F0-4379-BEBA-FF44DF0D0C61}" destId="{4C5C5CE5-0B32-4866-8715-EC081ABDE5A3}" srcOrd="0" destOrd="0" presId="urn:microsoft.com/office/officeart/2005/8/layout/hierarchy6"/>
    <dgm:cxn modelId="{7EFDA27D-8CA4-4955-B0AB-655861A7F115}" type="presParOf" srcId="{EEA13A16-62F0-4379-BEBA-FF44DF0D0C61}" destId="{B01609EF-1BD1-4E92-BFB7-93FF0F89732F}" srcOrd="1" destOrd="0" presId="urn:microsoft.com/office/officeart/2005/8/layout/hierarchy6"/>
    <dgm:cxn modelId="{C22BEDC0-C1EA-443B-83E7-8E90D635ED5E}" type="presParOf" srcId="{B01609EF-1BD1-4E92-BFB7-93FF0F89732F}" destId="{9B5087A6-9090-4BB9-A629-CC5239D260C7}" srcOrd="0" destOrd="0" presId="urn:microsoft.com/office/officeart/2005/8/layout/hierarchy6"/>
    <dgm:cxn modelId="{C0035EC1-32CD-4635-A49B-35DA3E3B1F35}" type="presParOf" srcId="{B01609EF-1BD1-4E92-BFB7-93FF0F89732F}" destId="{8F48C7C0-9CFA-4DFB-8E79-F85178E497C6}" srcOrd="1" destOrd="0" presId="urn:microsoft.com/office/officeart/2005/8/layout/hierarchy6"/>
    <dgm:cxn modelId="{77914A5C-6FBB-485B-AD32-48751970A72E}" type="presParOf" srcId="{E385AE8E-65EA-4F80-9A52-CD5A9C4D60CA}" destId="{E9C21043-7335-407C-AE7A-B4201B0684DF}" srcOrd="6" destOrd="0" presId="urn:microsoft.com/office/officeart/2005/8/layout/hierarchy6"/>
    <dgm:cxn modelId="{AF38F4F3-2BD8-42AF-991C-843989467DCE}" type="presParOf" srcId="{E385AE8E-65EA-4F80-9A52-CD5A9C4D60CA}" destId="{120818D0-C6BA-482D-A6B1-C36EE16083DE}" srcOrd="7" destOrd="0" presId="urn:microsoft.com/office/officeart/2005/8/layout/hierarchy6"/>
    <dgm:cxn modelId="{957E300B-C19E-4166-86BB-E6746C3F87E6}" type="presParOf" srcId="{120818D0-C6BA-482D-A6B1-C36EE16083DE}" destId="{EF8EF4BB-1139-4663-BF4F-17E33F16B132}" srcOrd="0" destOrd="0" presId="urn:microsoft.com/office/officeart/2005/8/layout/hierarchy6"/>
    <dgm:cxn modelId="{F8F76C58-0149-4DE6-BD66-7ED0616BA468}" type="presParOf" srcId="{120818D0-C6BA-482D-A6B1-C36EE16083DE}" destId="{E2A47575-C427-4EE4-B9A1-34EE97176B0C}" srcOrd="1" destOrd="0" presId="urn:microsoft.com/office/officeart/2005/8/layout/hierarchy6"/>
    <dgm:cxn modelId="{048E29FA-E5C4-4C63-887A-D7638D2D6259}" type="presParOf" srcId="{E2A47575-C427-4EE4-B9A1-34EE97176B0C}" destId="{E022A9F9-0B9A-4BE7-8F39-B266E5576061}" srcOrd="0" destOrd="0" presId="urn:microsoft.com/office/officeart/2005/8/layout/hierarchy6"/>
    <dgm:cxn modelId="{860F2DC3-5732-4607-8903-41722D07BD3F}" type="presParOf" srcId="{E2A47575-C427-4EE4-B9A1-34EE97176B0C}" destId="{1855AC92-BE98-4FE8-BDF9-F56985A5944D}" srcOrd="1" destOrd="0" presId="urn:microsoft.com/office/officeart/2005/8/layout/hierarchy6"/>
    <dgm:cxn modelId="{699A3C5D-C5CE-4F47-B90E-5D768B5227DD}" type="presParOf" srcId="{1855AC92-BE98-4FE8-BDF9-F56985A5944D}" destId="{60DACA67-267D-4717-9945-32CC66A9F3E8}" srcOrd="0" destOrd="0" presId="urn:microsoft.com/office/officeart/2005/8/layout/hierarchy6"/>
    <dgm:cxn modelId="{88E7B313-8806-4C9F-913A-37E2F4BA1136}" type="presParOf" srcId="{1855AC92-BE98-4FE8-BDF9-F56985A5944D}" destId="{5F336471-8F70-49D1-A88C-1C1BCE819775}" srcOrd="1" destOrd="0" presId="urn:microsoft.com/office/officeart/2005/8/layout/hierarchy6"/>
    <dgm:cxn modelId="{B8899B13-4D6D-4F41-8EF1-8BF309000707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5D407E-FC07-4C9A-807E-BD018EA49E43}">
      <dgm:prSet phldrT="[Text]"/>
      <dgm:spPr/>
      <dgm:t>
        <a:bodyPr/>
        <a:lstStyle/>
        <a:p>
          <a:r>
            <a:rPr lang="en-US" dirty="0" smtClean="0"/>
            <a:t>SHELTER CLUSTER DIGITAL PLATFORM</a:t>
          </a:r>
          <a:endParaRPr lang="en-US" dirty="0"/>
        </a:p>
      </dgm:t>
    </dgm:pt>
    <dgm:pt modelId="{2100C32B-E6CB-4C59-9755-E63D4A03AF2F}" type="parTrans" cxnId="{327DBB1C-2CE8-4B00-AC84-B0DD68AC32F9}">
      <dgm:prSet/>
      <dgm:spPr/>
      <dgm:t>
        <a:bodyPr/>
        <a:lstStyle/>
        <a:p>
          <a:endParaRPr lang="en-US"/>
        </a:p>
      </dgm:t>
    </dgm:pt>
    <dgm:pt modelId="{C9995BD8-7ED8-4390-B51B-A663431AEF25}" type="sibTrans" cxnId="{327DBB1C-2CE8-4B00-AC84-B0DD68AC32F9}">
      <dgm:prSet/>
      <dgm:spPr/>
      <dgm:t>
        <a:bodyPr/>
        <a:lstStyle/>
        <a:p>
          <a:endParaRPr lang="en-US"/>
        </a:p>
      </dgm:t>
    </dgm:pt>
    <dgm:pt modelId="{17EF8840-4229-42E6-80B4-E24B49CC4E1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B8A8C092-FF38-4AB2-9A97-4A542809DF70}" type="parTrans" cxnId="{E6554E29-EC04-43E7-8DE4-36E91BB36F49}">
      <dgm:prSet/>
      <dgm:spPr/>
      <dgm:t>
        <a:bodyPr/>
        <a:lstStyle/>
        <a:p>
          <a:endParaRPr lang="en-US"/>
        </a:p>
      </dgm:t>
    </dgm:pt>
    <dgm:pt modelId="{55E0E45D-65AD-4E9B-BC7F-EE4F115752C9}" type="sibTrans" cxnId="{E6554E29-EC04-43E7-8DE4-36E91BB36F49}">
      <dgm:prSet/>
      <dgm:spPr/>
      <dgm:t>
        <a:bodyPr/>
        <a:lstStyle/>
        <a:p>
          <a:endParaRPr lang="en-US"/>
        </a:p>
      </dgm:t>
    </dgm:pt>
    <dgm:pt modelId="{85A52498-9333-41E7-8E1C-9F838FB0593C}">
      <dgm:prSet phldrT="[Text]"/>
      <dgm:spPr/>
      <dgm:t>
        <a:bodyPr/>
        <a:lstStyle/>
        <a:p>
          <a:r>
            <a:rPr lang="en-US" dirty="0" smtClean="0"/>
            <a:t>SHELTER CLUSTER</a:t>
          </a:r>
          <a:endParaRPr lang="en-US" dirty="0"/>
        </a:p>
      </dgm:t>
    </dgm:pt>
    <dgm:pt modelId="{DBE950E2-E02F-4370-81A4-51DF96A36594}" type="parTrans" cxnId="{594B5710-0571-4CF7-9AF1-AA63E9534C84}">
      <dgm:prSet/>
      <dgm:spPr/>
      <dgm:t>
        <a:bodyPr/>
        <a:lstStyle/>
        <a:p>
          <a:endParaRPr lang="en-US"/>
        </a:p>
      </dgm:t>
    </dgm:pt>
    <dgm:pt modelId="{F90C404F-93B9-4DF8-81C6-1FA66678ADB0}" type="sibTrans" cxnId="{594B5710-0571-4CF7-9AF1-AA63E9534C84}">
      <dgm:prSet/>
      <dgm:spPr/>
      <dgm:t>
        <a:bodyPr/>
        <a:lstStyle/>
        <a:p>
          <a:endParaRPr lang="en-US"/>
        </a:p>
      </dgm:t>
    </dgm:pt>
    <dgm:pt modelId="{6F3D4B7E-E937-47B9-9A4F-443557208E64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02E1BCB-C32A-4280-B8A1-4C364178F21D}" type="parTrans" cxnId="{7BCADCA2-78D2-4033-9A35-272C1513CA71}">
      <dgm:prSet/>
      <dgm:spPr/>
      <dgm:t>
        <a:bodyPr/>
        <a:lstStyle/>
        <a:p>
          <a:endParaRPr lang="en-US"/>
        </a:p>
      </dgm:t>
    </dgm:pt>
    <dgm:pt modelId="{C84E942D-5AB5-419F-BE46-429A458B4FC5}" type="sibTrans" cxnId="{7BCADCA2-78D2-4033-9A35-272C1513CA71}">
      <dgm:prSet/>
      <dgm:spPr/>
      <dgm:t>
        <a:bodyPr/>
        <a:lstStyle/>
        <a:p>
          <a:endParaRPr lang="en-US"/>
        </a:p>
      </dgm:t>
    </dgm:pt>
    <dgm:pt modelId="{2C844600-5C25-4259-BD9A-CD22FF9E4409}">
      <dgm:prSet phldrT="[Text]"/>
      <dgm:spPr/>
      <dgm:t>
        <a:bodyPr/>
        <a:lstStyle/>
        <a:p>
          <a:r>
            <a:rPr lang="en-US" dirty="0" smtClean="0"/>
            <a:t>ARC</a:t>
          </a:r>
          <a:endParaRPr lang="en-US" dirty="0"/>
        </a:p>
      </dgm:t>
    </dgm:pt>
    <dgm:pt modelId="{22AB3494-1743-47C2-A688-AE09F8F94A5C}" type="parTrans" cxnId="{7035CEBC-0A68-4B9E-B762-D610B0286941}">
      <dgm:prSet/>
      <dgm:spPr/>
      <dgm:t>
        <a:bodyPr/>
        <a:lstStyle/>
        <a:p>
          <a:endParaRPr lang="en-US"/>
        </a:p>
      </dgm:t>
    </dgm:pt>
    <dgm:pt modelId="{DB5A818F-496C-4590-8B95-AD5CEEB90750}" type="sibTrans" cxnId="{7035CEBC-0A68-4B9E-B762-D610B0286941}">
      <dgm:prSet/>
      <dgm:spPr/>
      <dgm:t>
        <a:bodyPr/>
        <a:lstStyle/>
        <a:p>
          <a:endParaRPr lang="en-US"/>
        </a:p>
      </dgm:t>
    </dgm:pt>
    <dgm:pt modelId="{1FD9AF37-7D9D-4D4E-8AFE-75FDF1A438D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95569A8-7C86-436A-BD17-1883A941D0EB}" type="parTrans" cxnId="{EDF99831-E6F4-48B0-892D-32EBA39CE5A2}">
      <dgm:prSet/>
      <dgm:spPr/>
      <dgm:t>
        <a:bodyPr/>
        <a:lstStyle/>
        <a:p>
          <a:endParaRPr lang="en-US"/>
        </a:p>
      </dgm:t>
    </dgm:pt>
    <dgm:pt modelId="{657CB535-6AE6-4D41-914E-FF93B8D46C27}" type="sibTrans" cxnId="{EDF99831-E6F4-48B0-892D-32EBA39CE5A2}">
      <dgm:prSet/>
      <dgm:spPr/>
      <dgm:t>
        <a:bodyPr/>
        <a:lstStyle/>
        <a:p>
          <a:endParaRPr lang="en-US"/>
        </a:p>
      </dgm:t>
    </dgm:pt>
    <dgm:pt modelId="{A825BAD2-3EFE-4500-B996-3C8D3A1A7B7B}">
      <dgm:prSet phldrT="[Text]"/>
      <dgm:spPr/>
      <dgm:t>
        <a:bodyPr/>
        <a:lstStyle/>
        <a:p>
          <a:r>
            <a:rPr lang="en-US" dirty="0" smtClean="0"/>
            <a:t>DKH</a:t>
          </a:r>
          <a:endParaRPr lang="en-US" dirty="0"/>
        </a:p>
      </dgm:t>
    </dgm:pt>
    <dgm:pt modelId="{E4CD3C52-DBB3-442E-8BEF-C80C4D08DBFB}" type="parTrans" cxnId="{1BEFA6A4-CA7F-4E01-8E22-8882A6C64DA1}">
      <dgm:prSet/>
      <dgm:spPr/>
      <dgm:t>
        <a:bodyPr/>
        <a:lstStyle/>
        <a:p>
          <a:endParaRPr lang="en-US"/>
        </a:p>
      </dgm:t>
    </dgm:pt>
    <dgm:pt modelId="{75CE3753-9F81-4AFC-9394-2E72D2136C72}" type="sibTrans" cxnId="{1BEFA6A4-CA7F-4E01-8E22-8882A6C64DA1}">
      <dgm:prSet/>
      <dgm:spPr/>
      <dgm:t>
        <a:bodyPr/>
        <a:lstStyle/>
        <a:p>
          <a:endParaRPr lang="en-US"/>
        </a:p>
      </dgm:t>
    </dgm:pt>
    <dgm:pt modelId="{CC9CD814-6E88-47F7-94AF-B48F27DF5ACA}">
      <dgm:prSet phldrT="[Text]"/>
      <dgm:spPr/>
      <dgm:t>
        <a:bodyPr anchor="t"/>
        <a:lstStyle/>
        <a:p>
          <a:pPr algn="l"/>
          <a:r>
            <a:rPr lang="en-US" b="1" dirty="0" smtClean="0">
              <a:solidFill>
                <a:srgbClr val="0000FF"/>
              </a:solidFill>
            </a:rPr>
            <a:t>According to Geography: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*ALL SOMALIA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*NAIROBI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*BOSSASO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*BAIDOA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*MOGADISHU</a:t>
          </a:r>
          <a:endParaRPr lang="en-US" dirty="0" smtClean="0"/>
        </a:p>
        <a:p>
          <a:pPr algn="l"/>
          <a:r>
            <a:rPr lang="en-US" dirty="0" smtClean="0"/>
            <a:t>This will give flexibility to all the field clusters to develop their own tools. Regional Cluster Coordinators will become department administrators</a:t>
          </a:r>
          <a:endParaRPr lang="en-US" dirty="0"/>
        </a:p>
      </dgm:t>
    </dgm:pt>
    <dgm:pt modelId="{D157BE15-E656-4EAA-9613-BD0924FA5CA4}" type="parTrans" cxnId="{F9E481A6-1191-4C74-BF11-399E8A3688D6}">
      <dgm:prSet/>
      <dgm:spPr/>
      <dgm:t>
        <a:bodyPr/>
        <a:lstStyle/>
        <a:p>
          <a:endParaRPr lang="en-US"/>
        </a:p>
      </dgm:t>
    </dgm:pt>
    <dgm:pt modelId="{031B187A-20FF-4C86-BC2A-B7FA49D548E6}" type="sibTrans" cxnId="{F9E481A6-1191-4C74-BF11-399E8A3688D6}">
      <dgm:prSet/>
      <dgm:spPr/>
      <dgm:t>
        <a:bodyPr/>
        <a:lstStyle/>
        <a:p>
          <a:endParaRPr lang="en-US"/>
        </a:p>
      </dgm:t>
    </dgm:pt>
    <dgm:pt modelId="{63B337F0-61EF-4CA4-B471-A8AA7688662C}">
      <dgm:prSet phldrT="[Text]"/>
      <dgm:spPr/>
      <dgm:t>
        <a:bodyPr anchor="t"/>
        <a:lstStyle/>
        <a:p>
          <a:pPr algn="l"/>
          <a:r>
            <a:rPr lang="en-US" dirty="0" smtClean="0"/>
            <a:t>These will be </a:t>
          </a:r>
          <a:r>
            <a:rPr lang="en-US" dirty="0" err="1" smtClean="0"/>
            <a:t>cateogrized</a:t>
          </a:r>
          <a:r>
            <a:rPr lang="en-US" dirty="0" smtClean="0"/>
            <a:t> according to the project cycle management:</a:t>
          </a:r>
          <a:endParaRPr lang="en-US" b="1" dirty="0" smtClean="0">
            <a:solidFill>
              <a:srgbClr val="0000FF"/>
            </a:solidFill>
          </a:endParaRPr>
        </a:p>
        <a:p>
          <a:pPr algn="l"/>
          <a:r>
            <a:rPr lang="en-US" b="1" dirty="0" smtClean="0">
              <a:solidFill>
                <a:srgbClr val="0000FF"/>
              </a:solidFill>
            </a:rPr>
            <a:t>*NEEDS ASS.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*MONITORING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*EVALUATION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*MAPPING</a:t>
          </a:r>
        </a:p>
        <a:p>
          <a:pPr algn="l"/>
          <a:endParaRPr lang="en-US" b="1" dirty="0" smtClean="0">
            <a:solidFill>
              <a:srgbClr val="0000FF"/>
            </a:solidFill>
          </a:endParaRPr>
        </a:p>
        <a:p>
          <a:pPr algn="ctr"/>
          <a:endParaRPr lang="en-US" dirty="0"/>
        </a:p>
      </dgm:t>
    </dgm:pt>
    <dgm:pt modelId="{8248D884-A959-47A9-BC18-0E2F82D5B0AD}" type="parTrans" cxnId="{76391E92-6DA7-424D-8E33-0B7535C6975B}">
      <dgm:prSet/>
      <dgm:spPr/>
      <dgm:t>
        <a:bodyPr/>
        <a:lstStyle/>
        <a:p>
          <a:endParaRPr lang="en-US"/>
        </a:p>
      </dgm:t>
    </dgm:pt>
    <dgm:pt modelId="{A6374B51-08C4-452B-A5FE-C2B2FE0B07EC}" type="sibTrans" cxnId="{76391E92-6DA7-424D-8E33-0B7535C6975B}">
      <dgm:prSet/>
      <dgm:spPr/>
      <dgm:t>
        <a:bodyPr/>
        <a:lstStyle/>
        <a:p>
          <a:endParaRPr lang="en-US"/>
        </a:p>
      </dgm:t>
    </dgm:pt>
    <dgm:pt modelId="{75071643-A242-42DB-BB89-04E39B88A97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0EA966B-552C-4A05-827D-CD2318CD2EC1}" type="parTrans" cxnId="{0116D45E-D50D-4710-BBF1-3580B39E75C4}">
      <dgm:prSet/>
      <dgm:spPr/>
      <dgm:t>
        <a:bodyPr/>
        <a:lstStyle/>
        <a:p>
          <a:endParaRPr lang="en-US"/>
        </a:p>
      </dgm:t>
    </dgm:pt>
    <dgm:pt modelId="{5A33395A-3848-41BF-9EFF-D1F3A13D2703}" type="sibTrans" cxnId="{0116D45E-D50D-4710-BBF1-3580B39E75C4}">
      <dgm:prSet/>
      <dgm:spPr/>
      <dgm:t>
        <a:bodyPr/>
        <a:lstStyle/>
        <a:p>
          <a:endParaRPr lang="en-US"/>
        </a:p>
      </dgm:t>
    </dgm:pt>
    <dgm:pt modelId="{8583C0C6-F318-4652-90C9-BC1BF0160C1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ARC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00592DF9-A904-42F4-9FAD-3F5EE1B16FD7}" type="parTrans" cxnId="{EE488A49-8B45-47B3-80E3-56801F674FBA}">
      <dgm:prSet/>
      <dgm:spPr/>
      <dgm:t>
        <a:bodyPr/>
        <a:lstStyle/>
        <a:p>
          <a:endParaRPr lang="en-US"/>
        </a:p>
      </dgm:t>
    </dgm:pt>
    <dgm:pt modelId="{9ECEF710-A15F-4407-9013-039973B7A830}" type="sibTrans" cxnId="{EE488A49-8B45-47B3-80E3-56801F674FBA}">
      <dgm:prSet/>
      <dgm:spPr/>
      <dgm:t>
        <a:bodyPr/>
        <a:lstStyle/>
        <a:p>
          <a:endParaRPr lang="en-US"/>
        </a:p>
      </dgm:t>
    </dgm:pt>
    <dgm:pt modelId="{F6F68A20-C22A-414A-AC18-BA8A2B3A7F0C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 will categorize the tools according to the project cycle management (see shelter cluster)</a:t>
          </a:r>
          <a:endParaRPr lang="en-US" dirty="0"/>
        </a:p>
      </dgm:t>
    </dgm:pt>
    <dgm:pt modelId="{D484280E-AF6A-42DD-A080-34A377B81D6E}" type="parTrans" cxnId="{28C0370D-5F1B-4052-84DE-099D03594F1E}">
      <dgm:prSet/>
      <dgm:spPr/>
      <dgm:t>
        <a:bodyPr/>
        <a:lstStyle/>
        <a:p>
          <a:endParaRPr lang="en-US"/>
        </a:p>
      </dgm:t>
    </dgm:pt>
    <dgm:pt modelId="{FDDDDFBC-B3B1-4C90-8A4D-6A39CCBA5E94}" type="sibTrans" cxnId="{28C0370D-5F1B-4052-84DE-099D03594F1E}">
      <dgm:prSet/>
      <dgm:spPr/>
      <dgm:t>
        <a:bodyPr/>
        <a:lstStyle/>
        <a:p>
          <a:endParaRPr lang="en-US"/>
        </a:p>
      </dgm:t>
    </dgm:pt>
    <dgm:pt modelId="{C83E12B5-F1C5-4974-A7F9-35BCDA873710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5D53FE8F-E861-4505-987D-A8F92BFABD75}" type="parTrans" cxnId="{7736AF3A-0047-4B65-AA4F-D177CFA1CDBC}">
      <dgm:prSet/>
      <dgm:spPr/>
      <dgm:t>
        <a:bodyPr/>
        <a:lstStyle/>
        <a:p>
          <a:endParaRPr lang="en-US"/>
        </a:p>
      </dgm:t>
    </dgm:pt>
    <dgm:pt modelId="{3B18A19D-2566-4612-88CD-7B50DEEA3408}" type="sibTrans" cxnId="{7736AF3A-0047-4B65-AA4F-D177CFA1CDBC}">
      <dgm:prSet/>
      <dgm:spPr/>
      <dgm:t>
        <a:bodyPr/>
        <a:lstStyle/>
        <a:p>
          <a:endParaRPr lang="en-US"/>
        </a:p>
      </dgm:t>
    </dgm:pt>
    <dgm:pt modelId="{59030AD4-5966-4A97-B160-4D7884A1344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ARC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ctr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98CA2981-966A-438A-8406-2AE88C012346}" type="parTrans" cxnId="{E1454E2A-4389-4D84-B18F-5E60765235ED}">
      <dgm:prSet/>
      <dgm:spPr/>
      <dgm:t>
        <a:bodyPr/>
        <a:lstStyle/>
        <a:p>
          <a:endParaRPr lang="en-US"/>
        </a:p>
      </dgm:t>
    </dgm:pt>
    <dgm:pt modelId="{8B99446D-593B-467F-8E87-7A2D33256267}" type="sibTrans" cxnId="{E1454E2A-4389-4D84-B18F-5E60765235ED}">
      <dgm:prSet/>
      <dgm:spPr/>
      <dgm:t>
        <a:bodyPr/>
        <a:lstStyle/>
        <a:p>
          <a:endParaRPr lang="en-US"/>
        </a:p>
      </dgm:t>
    </dgm:pt>
    <dgm:pt modelId="{83AB8B9D-BA4C-4C99-AFA9-E0A6D75FDBDE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8AF025E-3C24-43AD-8A45-9B803748F0C1}" type="parTrans" cxnId="{7286CC27-E885-4A34-8A74-0FC00903BA09}">
      <dgm:prSet/>
      <dgm:spPr/>
      <dgm:t>
        <a:bodyPr/>
        <a:lstStyle/>
        <a:p>
          <a:endParaRPr lang="en-US"/>
        </a:p>
      </dgm:t>
    </dgm:pt>
    <dgm:pt modelId="{C41E98B2-FB6A-4C89-8E98-B46EB1C2CE51}" type="sibTrans" cxnId="{7286CC27-E885-4A34-8A74-0FC00903BA09}">
      <dgm:prSet/>
      <dgm:spPr/>
      <dgm:t>
        <a:bodyPr/>
        <a:lstStyle/>
        <a:p>
          <a:endParaRPr lang="en-US"/>
        </a:p>
      </dgm:t>
    </dgm:pt>
    <dgm:pt modelId="{982A3D8C-2589-44E5-942D-1A1DB6DAE6CA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C60E0F53-1B64-4667-824F-0F635D1AA957}" type="parTrans" cxnId="{0B1F5704-665F-4D2C-8C9F-60F8B8BA8F42}">
      <dgm:prSet/>
      <dgm:spPr/>
      <dgm:t>
        <a:bodyPr/>
        <a:lstStyle/>
        <a:p>
          <a:endParaRPr lang="en-US"/>
        </a:p>
      </dgm:t>
    </dgm:pt>
    <dgm:pt modelId="{C2225A65-A42B-489A-99C5-6E09537517EA}" type="sibTrans" cxnId="{0B1F5704-665F-4D2C-8C9F-60F8B8BA8F42}">
      <dgm:prSet/>
      <dgm:spPr/>
      <dgm:t>
        <a:bodyPr/>
        <a:lstStyle/>
        <a:p>
          <a:endParaRPr lang="en-US"/>
        </a:p>
      </dgm:t>
    </dgm:pt>
    <dgm:pt modelId="{494F8A61-8843-4086-A647-57DB78E6F38F}">
      <dgm:prSet phldrT="[Text]"/>
      <dgm:spPr/>
      <dgm:t>
        <a:bodyPr/>
        <a:lstStyle/>
        <a:p>
          <a:r>
            <a:rPr lang="en-US" dirty="0" smtClean="0"/>
            <a:t>Other </a:t>
          </a:r>
          <a:r>
            <a:rPr lang="en-US" dirty="0" err="1" smtClean="0"/>
            <a:t>organisations</a:t>
          </a:r>
          <a:endParaRPr lang="en-US" dirty="0"/>
        </a:p>
      </dgm:t>
    </dgm:pt>
    <dgm:pt modelId="{E080207F-39EB-47D9-9824-70F9BD2700B4}" type="sibTrans" cxnId="{F1889C8B-25B0-4344-8DB2-423E0F5CA22E}">
      <dgm:prSet/>
      <dgm:spPr/>
      <dgm:t>
        <a:bodyPr/>
        <a:lstStyle/>
        <a:p>
          <a:endParaRPr lang="en-US"/>
        </a:p>
      </dgm:t>
    </dgm:pt>
    <dgm:pt modelId="{7276CB9A-B835-4818-8144-5122FF6AF119}" type="parTrans" cxnId="{F1889C8B-25B0-4344-8DB2-423E0F5CA22E}">
      <dgm:prSet/>
      <dgm:spPr/>
      <dgm:t>
        <a:bodyPr/>
        <a:lstStyle/>
        <a:p>
          <a:endParaRPr lang="en-US"/>
        </a:p>
      </dgm:t>
    </dgm:pt>
    <dgm:pt modelId="{939C13E7-9D69-4A9C-BB28-ACE80B32625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C5F8BC1F-FB86-4773-B664-36D592FCF7A3}" type="parTrans" cxnId="{04BFAE2F-BF40-4E95-8396-AD26187F7009}">
      <dgm:prSet/>
      <dgm:spPr/>
      <dgm:t>
        <a:bodyPr/>
        <a:lstStyle/>
        <a:p>
          <a:endParaRPr lang="en-US"/>
        </a:p>
      </dgm:t>
    </dgm:pt>
    <dgm:pt modelId="{7458D15A-4E4E-4412-B25B-353633049EB6}" type="sibTrans" cxnId="{04BFAE2F-BF40-4E95-8396-AD26187F7009}">
      <dgm:prSet/>
      <dgm:spPr/>
      <dgm:t>
        <a:bodyPr/>
        <a:lstStyle/>
        <a:p>
          <a:endParaRPr lang="en-US"/>
        </a:p>
      </dgm:t>
    </dgm:pt>
    <dgm:pt modelId="{75E2A016-90D1-4F6D-907B-FFD748829B6D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ARC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B5DD30DB-1E8B-4651-9052-50FD111DCDE7}" type="parTrans" cxnId="{E4DFA027-1E1F-40EC-9D7F-0AE4CF2BC3E7}">
      <dgm:prSet/>
      <dgm:spPr/>
      <dgm:t>
        <a:bodyPr/>
        <a:lstStyle/>
        <a:p>
          <a:endParaRPr lang="en-US"/>
        </a:p>
      </dgm:t>
    </dgm:pt>
    <dgm:pt modelId="{0C7AE8DF-8306-4B66-AD11-B9F3991D5DF7}" type="sibTrans" cxnId="{E4DFA027-1E1F-40EC-9D7F-0AE4CF2BC3E7}">
      <dgm:prSet/>
      <dgm:spPr/>
      <dgm:t>
        <a:bodyPr/>
        <a:lstStyle/>
        <a:p>
          <a:endParaRPr lang="en-US"/>
        </a:p>
      </dgm:t>
    </dgm:pt>
    <dgm:pt modelId="{3DCCC7FD-22EA-4BDB-9CF9-B41A58CD8ED4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852A19BB-69F2-45BF-AC79-5DB92E2E1026}" type="parTrans" cxnId="{DD3CE731-2184-46A0-971E-9102726F5270}">
      <dgm:prSet/>
      <dgm:spPr/>
      <dgm:t>
        <a:bodyPr/>
        <a:lstStyle/>
        <a:p>
          <a:endParaRPr lang="en-US"/>
        </a:p>
      </dgm:t>
    </dgm:pt>
    <dgm:pt modelId="{6C49C968-B4F0-4469-B97F-EF2F6778680A}" type="sibTrans" cxnId="{DD3CE731-2184-46A0-971E-9102726F5270}">
      <dgm:prSet/>
      <dgm:spPr/>
      <dgm:t>
        <a:bodyPr/>
        <a:lstStyle/>
        <a:p>
          <a:endParaRPr lang="en-US"/>
        </a:p>
      </dgm:t>
    </dgm:pt>
    <dgm:pt modelId="{717DE743-4239-4F78-86B5-3BB15E676D1E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 will categorize the tools according to the project cycle management (see shelter cluster)</a:t>
          </a:r>
          <a:endParaRPr lang="en-US" dirty="0"/>
        </a:p>
      </dgm:t>
    </dgm:pt>
    <dgm:pt modelId="{09AE3D94-23D3-4744-959A-66267699B49D}" type="parTrans" cxnId="{087EFECA-69AB-4DCB-92A6-9D79563B9B82}">
      <dgm:prSet/>
      <dgm:spPr/>
      <dgm:t>
        <a:bodyPr/>
        <a:lstStyle/>
        <a:p>
          <a:endParaRPr lang="en-US"/>
        </a:p>
      </dgm:t>
    </dgm:pt>
    <dgm:pt modelId="{224578D5-58E6-49D9-9EA6-05ED7F046D74}" type="sibTrans" cxnId="{087EFECA-69AB-4DCB-92A6-9D79563B9B82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8530C4-E726-453B-AD7F-1FC58B30176A}" type="pres">
      <dgm:prSet presAssocID="{FF5D407E-FC07-4C9A-807E-BD018EA49E43}" presName="Name14" presStyleCnt="0"/>
      <dgm:spPr/>
    </dgm:pt>
    <dgm:pt modelId="{C0CCF6D3-8072-4011-866A-566A6856F00F}" type="pres">
      <dgm:prSet presAssocID="{FF5D407E-FC07-4C9A-807E-BD018EA49E4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7E801-2289-4452-ABF1-760AB39CC625}" type="pres">
      <dgm:prSet presAssocID="{FF5D407E-FC07-4C9A-807E-BD018EA49E43}" presName="hierChild2" presStyleCnt="0"/>
      <dgm:spPr/>
    </dgm:pt>
    <dgm:pt modelId="{DB547D0D-EC43-4248-8268-5570D51B50D4}" type="pres">
      <dgm:prSet presAssocID="{DBE950E2-E02F-4370-81A4-51DF96A36594}" presName="Name19" presStyleLbl="parChTrans1D2" presStyleIdx="0" presStyleCnt="4"/>
      <dgm:spPr/>
      <dgm:t>
        <a:bodyPr/>
        <a:lstStyle/>
        <a:p>
          <a:endParaRPr lang="en-US"/>
        </a:p>
      </dgm:t>
    </dgm:pt>
    <dgm:pt modelId="{80FC254D-5BA1-4788-9C42-EF8EC291A0AE}" type="pres">
      <dgm:prSet presAssocID="{85A52498-9333-41E7-8E1C-9F838FB0593C}" presName="Name21" presStyleCnt="0"/>
      <dgm:spPr/>
    </dgm:pt>
    <dgm:pt modelId="{922DDE06-51E6-41BB-A109-4CBC4197C72A}" type="pres">
      <dgm:prSet presAssocID="{85A52498-9333-41E7-8E1C-9F838FB0593C}" presName="level2Shape" presStyleLbl="node2" presStyleIdx="0" presStyleCnt="4" custLinFactNeighborX="908" custLinFactNeighborY="-1860"/>
      <dgm:spPr/>
      <dgm:t>
        <a:bodyPr/>
        <a:lstStyle/>
        <a:p>
          <a:endParaRPr lang="en-US"/>
        </a:p>
      </dgm:t>
    </dgm:pt>
    <dgm:pt modelId="{CB5B2D80-A88F-4EA2-B16E-C43048C15F5C}" type="pres">
      <dgm:prSet presAssocID="{85A52498-9333-41E7-8E1C-9F838FB0593C}" presName="hierChild3" presStyleCnt="0"/>
      <dgm:spPr/>
    </dgm:pt>
    <dgm:pt modelId="{D43EA688-342D-4518-AF37-98B663C222E1}" type="pres">
      <dgm:prSet presAssocID="{202E1BCB-C32A-4280-B8A1-4C364178F21D}" presName="Name19" presStyleLbl="parChTrans1D3" presStyleIdx="0" presStyleCnt="8"/>
      <dgm:spPr/>
      <dgm:t>
        <a:bodyPr/>
        <a:lstStyle/>
        <a:p>
          <a:endParaRPr lang="en-US"/>
        </a:p>
      </dgm:t>
    </dgm:pt>
    <dgm:pt modelId="{D3F35292-5AEC-4080-87E3-617BDD831863}" type="pres">
      <dgm:prSet presAssocID="{6F3D4B7E-E937-47B9-9A4F-443557208E64}" presName="Name21" presStyleCnt="0"/>
      <dgm:spPr/>
    </dgm:pt>
    <dgm:pt modelId="{A34283D1-D46F-4DFB-A46F-756DB4B31815}" type="pres">
      <dgm:prSet presAssocID="{6F3D4B7E-E937-47B9-9A4F-443557208E64}" presName="level2Shape" presStyleLbl="node3" presStyleIdx="0" presStyleCnt="8"/>
      <dgm:spPr/>
      <dgm:t>
        <a:bodyPr/>
        <a:lstStyle/>
        <a:p>
          <a:endParaRPr lang="en-US"/>
        </a:p>
      </dgm:t>
    </dgm:pt>
    <dgm:pt modelId="{9D1B5A05-DA9F-41A2-888F-DA903E229141}" type="pres">
      <dgm:prSet presAssocID="{6F3D4B7E-E937-47B9-9A4F-443557208E64}" presName="hierChild3" presStyleCnt="0"/>
      <dgm:spPr/>
    </dgm:pt>
    <dgm:pt modelId="{9F8C1078-D079-4739-9D44-E91D3257701E}" type="pres">
      <dgm:prSet presAssocID="{D157BE15-E656-4EAA-9613-BD0924FA5CA4}" presName="Name19" presStyleLbl="parChTrans1D4" presStyleIdx="0" presStyleCnt="8"/>
      <dgm:spPr/>
      <dgm:t>
        <a:bodyPr/>
        <a:lstStyle/>
        <a:p>
          <a:endParaRPr lang="en-US"/>
        </a:p>
      </dgm:t>
    </dgm:pt>
    <dgm:pt modelId="{6CE37C7B-D26D-48F9-8A6E-ED1833FA8527}" type="pres">
      <dgm:prSet presAssocID="{CC9CD814-6E88-47F7-94AF-B48F27DF5ACA}" presName="Name21" presStyleCnt="0"/>
      <dgm:spPr/>
    </dgm:pt>
    <dgm:pt modelId="{177D621B-4405-4FF7-8F2C-F638B3795AB2}" type="pres">
      <dgm:prSet presAssocID="{CC9CD814-6E88-47F7-94AF-B48F27DF5ACA}" presName="level2Shape" presStyleLbl="node4" presStyleIdx="0" presStyleCnt="8" custScaleY="434621"/>
      <dgm:spPr/>
      <dgm:t>
        <a:bodyPr/>
        <a:lstStyle/>
        <a:p>
          <a:endParaRPr lang="en-US"/>
        </a:p>
      </dgm:t>
    </dgm:pt>
    <dgm:pt modelId="{46997D67-3015-413A-BF65-BD5F3491D167}" type="pres">
      <dgm:prSet presAssocID="{CC9CD814-6E88-47F7-94AF-B48F27DF5ACA}" presName="hierChild3" presStyleCnt="0"/>
      <dgm:spPr/>
    </dgm:pt>
    <dgm:pt modelId="{CAADE348-5DA8-4C49-A6BB-31ECA8EF62B9}" type="pres">
      <dgm:prSet presAssocID="{B8A8C092-FF38-4AB2-9A97-4A542809DF70}" presName="Name19" presStyleLbl="parChTrans1D3" presStyleIdx="1" presStyleCnt="8"/>
      <dgm:spPr/>
      <dgm:t>
        <a:bodyPr/>
        <a:lstStyle/>
        <a:p>
          <a:endParaRPr lang="en-US"/>
        </a:p>
      </dgm:t>
    </dgm:pt>
    <dgm:pt modelId="{21BA6E7F-5DB9-4561-8D30-2746D3DED474}" type="pres">
      <dgm:prSet presAssocID="{17EF8840-4229-42E6-80B4-E24B49CC4E12}" presName="Name21" presStyleCnt="0"/>
      <dgm:spPr/>
    </dgm:pt>
    <dgm:pt modelId="{B56FFDD8-0F0D-49F6-853A-D8A3AE6BB7E2}" type="pres">
      <dgm:prSet presAssocID="{17EF8840-4229-42E6-80B4-E24B49CC4E12}" presName="level2Shape" presStyleLbl="node3" presStyleIdx="1" presStyleCnt="8"/>
      <dgm:spPr/>
      <dgm:t>
        <a:bodyPr/>
        <a:lstStyle/>
        <a:p>
          <a:endParaRPr lang="en-US"/>
        </a:p>
      </dgm:t>
    </dgm:pt>
    <dgm:pt modelId="{2F5770D1-4BA7-4D48-837B-115646E9B3A9}" type="pres">
      <dgm:prSet presAssocID="{17EF8840-4229-42E6-80B4-E24B49CC4E12}" presName="hierChild3" presStyleCnt="0"/>
      <dgm:spPr/>
    </dgm:pt>
    <dgm:pt modelId="{287790C7-3D39-44C8-A942-D3ADF264CEB8}" type="pres">
      <dgm:prSet presAssocID="{8248D884-A959-47A9-BC18-0E2F82D5B0AD}" presName="Name19" presStyleLbl="parChTrans1D4" presStyleIdx="1" presStyleCnt="8"/>
      <dgm:spPr/>
      <dgm:t>
        <a:bodyPr/>
        <a:lstStyle/>
        <a:p>
          <a:endParaRPr lang="en-US"/>
        </a:p>
      </dgm:t>
    </dgm:pt>
    <dgm:pt modelId="{A4E1F513-6E89-4AF2-A6EA-4C5562D58808}" type="pres">
      <dgm:prSet presAssocID="{63B337F0-61EF-4CA4-B471-A8AA7688662C}" presName="Name21" presStyleCnt="0"/>
      <dgm:spPr/>
    </dgm:pt>
    <dgm:pt modelId="{6994CDDF-7EF0-4E4E-8EC4-8B64333E3030}" type="pres">
      <dgm:prSet presAssocID="{63B337F0-61EF-4CA4-B471-A8AA7688662C}" presName="level2Shape" presStyleLbl="node4" presStyleIdx="1" presStyleCnt="8" custScaleY="434621"/>
      <dgm:spPr/>
      <dgm:t>
        <a:bodyPr/>
        <a:lstStyle/>
        <a:p>
          <a:endParaRPr lang="en-US"/>
        </a:p>
      </dgm:t>
    </dgm:pt>
    <dgm:pt modelId="{C85A3D70-31E8-4C95-A606-1855238048BC}" type="pres">
      <dgm:prSet presAssocID="{63B337F0-61EF-4CA4-B471-A8AA7688662C}" presName="hierChild3" presStyleCnt="0"/>
      <dgm:spPr/>
    </dgm:pt>
    <dgm:pt modelId="{A332498B-C842-4D26-9BEC-BC3FE3AE9239}" type="pres">
      <dgm:prSet presAssocID="{22AB3494-1743-47C2-A688-AE09F8F94A5C}" presName="Name19" presStyleLbl="parChTrans1D2" presStyleIdx="1" presStyleCnt="4"/>
      <dgm:spPr/>
      <dgm:t>
        <a:bodyPr/>
        <a:lstStyle/>
        <a:p>
          <a:endParaRPr lang="en-US"/>
        </a:p>
      </dgm:t>
    </dgm:pt>
    <dgm:pt modelId="{1FD9042D-C7D0-42E1-B663-1A273079D1BC}" type="pres">
      <dgm:prSet presAssocID="{2C844600-5C25-4259-BD9A-CD22FF9E4409}" presName="Name21" presStyleCnt="0"/>
      <dgm:spPr/>
    </dgm:pt>
    <dgm:pt modelId="{D237DE1E-E75F-4BB3-9766-E177425759C5}" type="pres">
      <dgm:prSet presAssocID="{2C844600-5C25-4259-BD9A-CD22FF9E4409}" presName="level2Shape" presStyleLbl="node2" presStyleIdx="1" presStyleCnt="4"/>
      <dgm:spPr/>
      <dgm:t>
        <a:bodyPr/>
        <a:lstStyle/>
        <a:p>
          <a:endParaRPr lang="en-US"/>
        </a:p>
      </dgm:t>
    </dgm:pt>
    <dgm:pt modelId="{D933D13F-8381-44CC-B896-292E96D61D22}" type="pres">
      <dgm:prSet presAssocID="{2C844600-5C25-4259-BD9A-CD22FF9E4409}" presName="hierChild3" presStyleCnt="0"/>
      <dgm:spPr/>
    </dgm:pt>
    <dgm:pt modelId="{9904F9B4-E79A-46C3-AD45-C77A8A0B5931}" type="pres">
      <dgm:prSet presAssocID="{295569A8-7C86-436A-BD17-1883A941D0EB}" presName="Name19" presStyleLbl="parChTrans1D3" presStyleIdx="2" presStyleCnt="8"/>
      <dgm:spPr/>
      <dgm:t>
        <a:bodyPr/>
        <a:lstStyle/>
        <a:p>
          <a:endParaRPr lang="en-US"/>
        </a:p>
      </dgm:t>
    </dgm:pt>
    <dgm:pt modelId="{38CC4A72-D3CF-441F-9265-4E7490800247}" type="pres">
      <dgm:prSet presAssocID="{1FD9AF37-7D9D-4D4E-8AFE-75FDF1A438D3}" presName="Name21" presStyleCnt="0"/>
      <dgm:spPr/>
    </dgm:pt>
    <dgm:pt modelId="{9EF1A20B-3BC1-4C1F-B489-1CE699FD0158}" type="pres">
      <dgm:prSet presAssocID="{1FD9AF37-7D9D-4D4E-8AFE-75FDF1A438D3}" presName="level2Shape" presStyleLbl="node3" presStyleIdx="2" presStyleCnt="8"/>
      <dgm:spPr/>
      <dgm:t>
        <a:bodyPr/>
        <a:lstStyle/>
        <a:p>
          <a:endParaRPr lang="en-US"/>
        </a:p>
      </dgm:t>
    </dgm:pt>
    <dgm:pt modelId="{7FC46CF1-8AB2-49CD-9DD5-060C1EC12510}" type="pres">
      <dgm:prSet presAssocID="{1FD9AF37-7D9D-4D4E-8AFE-75FDF1A438D3}" presName="hierChild3" presStyleCnt="0"/>
      <dgm:spPr/>
    </dgm:pt>
    <dgm:pt modelId="{8A63199A-CC69-4E49-A802-FE0FA9172676}" type="pres">
      <dgm:prSet presAssocID="{00592DF9-A904-42F4-9FAD-3F5EE1B16FD7}" presName="Name19" presStyleLbl="parChTrans1D4" presStyleIdx="2" presStyleCnt="8"/>
      <dgm:spPr/>
      <dgm:t>
        <a:bodyPr/>
        <a:lstStyle/>
        <a:p>
          <a:endParaRPr lang="en-US"/>
        </a:p>
      </dgm:t>
    </dgm:pt>
    <dgm:pt modelId="{940FE1B4-173F-47F9-B3D6-337ADAA4FAE2}" type="pres">
      <dgm:prSet presAssocID="{8583C0C6-F318-4652-90C9-BC1BF0160C15}" presName="Name21" presStyleCnt="0"/>
      <dgm:spPr/>
    </dgm:pt>
    <dgm:pt modelId="{D8354EA3-B2CF-470E-ADD9-C733645494C2}" type="pres">
      <dgm:prSet presAssocID="{8583C0C6-F318-4652-90C9-BC1BF0160C15}" presName="level2Shape" presStyleLbl="node4" presStyleIdx="2" presStyleCnt="8" custScaleY="434621"/>
      <dgm:spPr/>
      <dgm:t>
        <a:bodyPr/>
        <a:lstStyle/>
        <a:p>
          <a:endParaRPr lang="en-US"/>
        </a:p>
      </dgm:t>
    </dgm:pt>
    <dgm:pt modelId="{E8C716F8-1324-41F4-B28F-4AD142CC4397}" type="pres">
      <dgm:prSet presAssocID="{8583C0C6-F318-4652-90C9-BC1BF0160C15}" presName="hierChild3" presStyleCnt="0"/>
      <dgm:spPr/>
    </dgm:pt>
    <dgm:pt modelId="{E9BBAA96-49BF-4610-A200-0A1FE08549F7}" type="pres">
      <dgm:prSet presAssocID="{E0EA966B-552C-4A05-827D-CD2318CD2EC1}" presName="Name19" presStyleLbl="parChTrans1D3" presStyleIdx="3" presStyleCnt="8"/>
      <dgm:spPr/>
      <dgm:t>
        <a:bodyPr/>
        <a:lstStyle/>
        <a:p>
          <a:endParaRPr lang="en-US"/>
        </a:p>
      </dgm:t>
    </dgm:pt>
    <dgm:pt modelId="{352081AA-7B5A-45D2-B146-1210C7E2B785}" type="pres">
      <dgm:prSet presAssocID="{75071643-A242-42DB-BB89-04E39B88A972}" presName="Name21" presStyleCnt="0"/>
      <dgm:spPr/>
    </dgm:pt>
    <dgm:pt modelId="{27AAF6A0-C7E8-41D7-AE5D-FE19AB69138C}" type="pres">
      <dgm:prSet presAssocID="{75071643-A242-42DB-BB89-04E39B88A972}" presName="level2Shape" presStyleLbl="node3" presStyleIdx="3" presStyleCnt="8"/>
      <dgm:spPr/>
      <dgm:t>
        <a:bodyPr/>
        <a:lstStyle/>
        <a:p>
          <a:endParaRPr lang="en-US"/>
        </a:p>
      </dgm:t>
    </dgm:pt>
    <dgm:pt modelId="{B4C4B9D2-0AFE-4000-85C0-7A11DF95DC75}" type="pres">
      <dgm:prSet presAssocID="{75071643-A242-42DB-BB89-04E39B88A972}" presName="hierChild3" presStyleCnt="0"/>
      <dgm:spPr/>
    </dgm:pt>
    <dgm:pt modelId="{76305FCD-B289-4871-83A7-DE48B3B9D803}" type="pres">
      <dgm:prSet presAssocID="{D484280E-AF6A-42DD-A080-34A377B81D6E}" presName="Name19" presStyleLbl="parChTrans1D4" presStyleIdx="3" presStyleCnt="8"/>
      <dgm:spPr/>
      <dgm:t>
        <a:bodyPr/>
        <a:lstStyle/>
        <a:p>
          <a:endParaRPr lang="en-US"/>
        </a:p>
      </dgm:t>
    </dgm:pt>
    <dgm:pt modelId="{1E75CE3A-E676-4670-AFEF-C978E8CDF9EB}" type="pres">
      <dgm:prSet presAssocID="{F6F68A20-C22A-414A-AC18-BA8A2B3A7F0C}" presName="Name21" presStyleCnt="0"/>
      <dgm:spPr/>
    </dgm:pt>
    <dgm:pt modelId="{F604DAA3-9173-4B51-A734-66B224F7F96E}" type="pres">
      <dgm:prSet presAssocID="{F6F68A20-C22A-414A-AC18-BA8A2B3A7F0C}" presName="level2Shape" presStyleLbl="node4" presStyleIdx="3" presStyleCnt="8" custScaleY="434621"/>
      <dgm:spPr/>
      <dgm:t>
        <a:bodyPr/>
        <a:lstStyle/>
        <a:p>
          <a:endParaRPr lang="en-US"/>
        </a:p>
      </dgm:t>
    </dgm:pt>
    <dgm:pt modelId="{D571B44A-42D8-473A-9A17-3AF08E376400}" type="pres">
      <dgm:prSet presAssocID="{F6F68A20-C22A-414A-AC18-BA8A2B3A7F0C}" presName="hierChild3" presStyleCnt="0"/>
      <dgm:spPr/>
    </dgm:pt>
    <dgm:pt modelId="{27F14C2E-B73F-4A71-91E0-83A080947F8C}" type="pres">
      <dgm:prSet presAssocID="{E4CD3C52-DBB3-442E-8BEF-C80C4D08DBFB}" presName="Name19" presStyleLbl="parChTrans1D2" presStyleIdx="2" presStyleCnt="4"/>
      <dgm:spPr/>
      <dgm:t>
        <a:bodyPr/>
        <a:lstStyle/>
        <a:p>
          <a:endParaRPr lang="en-US"/>
        </a:p>
      </dgm:t>
    </dgm:pt>
    <dgm:pt modelId="{0D41BE56-529A-4108-A94B-8F9A66312982}" type="pres">
      <dgm:prSet presAssocID="{A825BAD2-3EFE-4500-B996-3C8D3A1A7B7B}" presName="Name21" presStyleCnt="0"/>
      <dgm:spPr/>
    </dgm:pt>
    <dgm:pt modelId="{53D85746-9574-4ECD-94E5-F5F5364E66DF}" type="pres">
      <dgm:prSet presAssocID="{A825BAD2-3EFE-4500-B996-3C8D3A1A7B7B}" presName="level2Shape" presStyleLbl="node2" presStyleIdx="2" presStyleCnt="4"/>
      <dgm:spPr/>
      <dgm:t>
        <a:bodyPr/>
        <a:lstStyle/>
        <a:p>
          <a:endParaRPr lang="en-US"/>
        </a:p>
      </dgm:t>
    </dgm:pt>
    <dgm:pt modelId="{E08AFE87-19B3-4C6D-B7E9-38A9FA54A7C3}" type="pres">
      <dgm:prSet presAssocID="{A825BAD2-3EFE-4500-B996-3C8D3A1A7B7B}" presName="hierChild3" presStyleCnt="0"/>
      <dgm:spPr/>
    </dgm:pt>
    <dgm:pt modelId="{D0AFD3FE-6473-47E8-B2BE-07BF99760AC6}" type="pres">
      <dgm:prSet presAssocID="{5D53FE8F-E861-4505-987D-A8F92BFABD75}" presName="Name19" presStyleLbl="parChTrans1D3" presStyleIdx="4" presStyleCnt="8"/>
      <dgm:spPr/>
      <dgm:t>
        <a:bodyPr/>
        <a:lstStyle/>
        <a:p>
          <a:endParaRPr lang="en-US"/>
        </a:p>
      </dgm:t>
    </dgm:pt>
    <dgm:pt modelId="{C44A5A66-E321-4928-AB98-6B23CEC312EA}" type="pres">
      <dgm:prSet presAssocID="{C83E12B5-F1C5-4974-A7F9-35BCDA873710}" presName="Name21" presStyleCnt="0"/>
      <dgm:spPr/>
    </dgm:pt>
    <dgm:pt modelId="{DDC2D59A-57A9-4CC7-9C8C-104AFC063695}" type="pres">
      <dgm:prSet presAssocID="{C83E12B5-F1C5-4974-A7F9-35BCDA873710}" presName="level2Shape" presStyleLbl="node3" presStyleIdx="4" presStyleCnt="8"/>
      <dgm:spPr/>
      <dgm:t>
        <a:bodyPr/>
        <a:lstStyle/>
        <a:p>
          <a:endParaRPr lang="en-US"/>
        </a:p>
      </dgm:t>
    </dgm:pt>
    <dgm:pt modelId="{1C7E0005-BF5D-4867-B65D-7498827C32D8}" type="pres">
      <dgm:prSet presAssocID="{C83E12B5-F1C5-4974-A7F9-35BCDA873710}" presName="hierChild3" presStyleCnt="0"/>
      <dgm:spPr/>
    </dgm:pt>
    <dgm:pt modelId="{AC9CF5D6-7355-45B4-9A49-5E839134635C}" type="pres">
      <dgm:prSet presAssocID="{98CA2981-966A-438A-8406-2AE88C012346}" presName="Name19" presStyleLbl="parChTrans1D4" presStyleIdx="4" presStyleCnt="8"/>
      <dgm:spPr/>
      <dgm:t>
        <a:bodyPr/>
        <a:lstStyle/>
        <a:p>
          <a:endParaRPr lang="en-US"/>
        </a:p>
      </dgm:t>
    </dgm:pt>
    <dgm:pt modelId="{E68E905C-F236-405F-916A-1A20DB11B5E6}" type="pres">
      <dgm:prSet presAssocID="{59030AD4-5966-4A97-B160-4D7884A13445}" presName="Name21" presStyleCnt="0"/>
      <dgm:spPr/>
    </dgm:pt>
    <dgm:pt modelId="{1D290185-6DD1-4465-88F5-A22A1BDDF11B}" type="pres">
      <dgm:prSet presAssocID="{59030AD4-5966-4A97-B160-4D7884A13445}" presName="level2Shape" presStyleLbl="node4" presStyleIdx="4" presStyleCnt="8" custScaleY="434621"/>
      <dgm:spPr/>
      <dgm:t>
        <a:bodyPr/>
        <a:lstStyle/>
        <a:p>
          <a:endParaRPr lang="en-US"/>
        </a:p>
      </dgm:t>
    </dgm:pt>
    <dgm:pt modelId="{21B36E74-A4C6-4E05-AC97-F2873ECBE4F4}" type="pres">
      <dgm:prSet presAssocID="{59030AD4-5966-4A97-B160-4D7884A13445}" presName="hierChild3" presStyleCnt="0"/>
      <dgm:spPr/>
    </dgm:pt>
    <dgm:pt modelId="{D92D7E86-B90E-4903-A69F-E7B475592E5F}" type="pres">
      <dgm:prSet presAssocID="{E8AF025E-3C24-43AD-8A45-9B803748F0C1}" presName="Name19" presStyleLbl="parChTrans1D3" presStyleIdx="5" presStyleCnt="8"/>
      <dgm:spPr/>
      <dgm:t>
        <a:bodyPr/>
        <a:lstStyle/>
        <a:p>
          <a:endParaRPr lang="en-US"/>
        </a:p>
      </dgm:t>
    </dgm:pt>
    <dgm:pt modelId="{15E0FCA6-7D12-4664-A42B-68CD4176317F}" type="pres">
      <dgm:prSet presAssocID="{83AB8B9D-BA4C-4C99-AFA9-E0A6D75FDBDE}" presName="Name21" presStyleCnt="0"/>
      <dgm:spPr/>
    </dgm:pt>
    <dgm:pt modelId="{1F9664D4-2E32-4D4D-85C4-015F0B2EFBF2}" type="pres">
      <dgm:prSet presAssocID="{83AB8B9D-BA4C-4C99-AFA9-E0A6D75FDBDE}" presName="level2Shape" presStyleLbl="node3" presStyleIdx="5" presStyleCnt="8"/>
      <dgm:spPr/>
      <dgm:t>
        <a:bodyPr/>
        <a:lstStyle/>
        <a:p>
          <a:endParaRPr lang="en-US"/>
        </a:p>
      </dgm:t>
    </dgm:pt>
    <dgm:pt modelId="{DCE06455-B199-472D-BDF0-6A05F0E8096E}" type="pres">
      <dgm:prSet presAssocID="{83AB8B9D-BA4C-4C99-AFA9-E0A6D75FDBDE}" presName="hierChild3" presStyleCnt="0"/>
      <dgm:spPr/>
    </dgm:pt>
    <dgm:pt modelId="{3C2D7BC2-10BA-4580-AC48-EED28EED49A2}" type="pres">
      <dgm:prSet presAssocID="{C60E0F53-1B64-4667-824F-0F635D1AA957}" presName="Name19" presStyleLbl="parChTrans1D4" presStyleIdx="5" presStyleCnt="8"/>
      <dgm:spPr/>
      <dgm:t>
        <a:bodyPr/>
        <a:lstStyle/>
        <a:p>
          <a:endParaRPr lang="en-US"/>
        </a:p>
      </dgm:t>
    </dgm:pt>
    <dgm:pt modelId="{33CBA6D0-3A26-4930-A9CC-4D627EA07E4A}" type="pres">
      <dgm:prSet presAssocID="{982A3D8C-2589-44E5-942D-1A1DB6DAE6CA}" presName="Name21" presStyleCnt="0"/>
      <dgm:spPr/>
    </dgm:pt>
    <dgm:pt modelId="{40EDBA4A-B428-4E81-AD5C-A494B8641831}" type="pres">
      <dgm:prSet presAssocID="{982A3D8C-2589-44E5-942D-1A1DB6DAE6CA}" presName="level2Shape" presStyleLbl="node4" presStyleIdx="5" presStyleCnt="8" custScaleY="434621"/>
      <dgm:spPr/>
      <dgm:t>
        <a:bodyPr/>
        <a:lstStyle/>
        <a:p>
          <a:endParaRPr lang="en-US"/>
        </a:p>
      </dgm:t>
    </dgm:pt>
    <dgm:pt modelId="{FE8A1F1D-A8EB-4BB6-AB17-1F1F591F81A7}" type="pres">
      <dgm:prSet presAssocID="{982A3D8C-2589-44E5-942D-1A1DB6DAE6CA}" presName="hierChild3" presStyleCnt="0"/>
      <dgm:spPr/>
    </dgm:pt>
    <dgm:pt modelId="{E022A9F9-0B9A-4BE7-8F39-B266E5576061}" type="pres">
      <dgm:prSet presAssocID="{7276CB9A-B835-4818-8144-5122FF6AF119}" presName="Name19" presStyleLbl="parChTrans1D2" presStyleIdx="3" presStyleCnt="4"/>
      <dgm:spPr/>
      <dgm:t>
        <a:bodyPr/>
        <a:lstStyle/>
        <a:p>
          <a:endParaRPr lang="en-US"/>
        </a:p>
      </dgm:t>
    </dgm:pt>
    <dgm:pt modelId="{1855AC92-BE98-4FE8-BDF9-F56985A5944D}" type="pres">
      <dgm:prSet presAssocID="{494F8A61-8843-4086-A647-57DB78E6F38F}" presName="Name21" presStyleCnt="0"/>
      <dgm:spPr/>
    </dgm:pt>
    <dgm:pt modelId="{60DACA67-267D-4717-9945-32CC66A9F3E8}" type="pres">
      <dgm:prSet presAssocID="{494F8A61-8843-4086-A647-57DB78E6F38F}" presName="level2Shape" presStyleLbl="node2" presStyleIdx="3" presStyleCnt="4"/>
      <dgm:spPr/>
      <dgm:t>
        <a:bodyPr/>
        <a:lstStyle/>
        <a:p>
          <a:endParaRPr lang="en-US"/>
        </a:p>
      </dgm:t>
    </dgm:pt>
    <dgm:pt modelId="{5F336471-8F70-49D1-A88C-1C1BCE819775}" type="pres">
      <dgm:prSet presAssocID="{494F8A61-8843-4086-A647-57DB78E6F38F}" presName="hierChild3" presStyleCnt="0"/>
      <dgm:spPr/>
    </dgm:pt>
    <dgm:pt modelId="{611E09ED-5F0F-4573-BDB1-0E6E33305C91}" type="pres">
      <dgm:prSet presAssocID="{C5F8BC1F-FB86-4773-B664-36D592FCF7A3}" presName="Name19" presStyleLbl="parChTrans1D3" presStyleIdx="6" presStyleCnt="8"/>
      <dgm:spPr/>
      <dgm:t>
        <a:bodyPr/>
        <a:lstStyle/>
        <a:p>
          <a:endParaRPr lang="en-US"/>
        </a:p>
      </dgm:t>
    </dgm:pt>
    <dgm:pt modelId="{04B25A20-6848-427A-82BD-5EF5011207F6}" type="pres">
      <dgm:prSet presAssocID="{939C13E7-9D69-4A9C-BB28-ACE80B326253}" presName="Name21" presStyleCnt="0"/>
      <dgm:spPr/>
    </dgm:pt>
    <dgm:pt modelId="{B6B85370-5CE4-47E9-8439-728C2BB087AF}" type="pres">
      <dgm:prSet presAssocID="{939C13E7-9D69-4A9C-BB28-ACE80B326253}" presName="level2Shape" presStyleLbl="node3" presStyleIdx="6" presStyleCnt="8"/>
      <dgm:spPr/>
      <dgm:t>
        <a:bodyPr/>
        <a:lstStyle/>
        <a:p>
          <a:endParaRPr lang="en-US"/>
        </a:p>
      </dgm:t>
    </dgm:pt>
    <dgm:pt modelId="{1FD5C3D6-D088-451C-B013-29CD2D0BC220}" type="pres">
      <dgm:prSet presAssocID="{939C13E7-9D69-4A9C-BB28-ACE80B326253}" presName="hierChild3" presStyleCnt="0"/>
      <dgm:spPr/>
    </dgm:pt>
    <dgm:pt modelId="{20D439D7-3755-4CB6-997A-D3F1874B3DEB}" type="pres">
      <dgm:prSet presAssocID="{B5DD30DB-1E8B-4651-9052-50FD111DCDE7}" presName="Name19" presStyleLbl="parChTrans1D4" presStyleIdx="6" presStyleCnt="8"/>
      <dgm:spPr/>
      <dgm:t>
        <a:bodyPr/>
        <a:lstStyle/>
        <a:p>
          <a:endParaRPr lang="en-US"/>
        </a:p>
      </dgm:t>
    </dgm:pt>
    <dgm:pt modelId="{B93D7D70-0875-4AD5-83A5-0BAD0EA487AD}" type="pres">
      <dgm:prSet presAssocID="{75E2A016-90D1-4F6D-907B-FFD748829B6D}" presName="Name21" presStyleCnt="0"/>
      <dgm:spPr/>
    </dgm:pt>
    <dgm:pt modelId="{CCF7641A-6037-459A-A65C-23E09DABECDB}" type="pres">
      <dgm:prSet presAssocID="{75E2A016-90D1-4F6D-907B-FFD748829B6D}" presName="level2Shape" presStyleLbl="node4" presStyleIdx="6" presStyleCnt="8" custScaleY="434621"/>
      <dgm:spPr/>
      <dgm:t>
        <a:bodyPr/>
        <a:lstStyle/>
        <a:p>
          <a:endParaRPr lang="en-US"/>
        </a:p>
      </dgm:t>
    </dgm:pt>
    <dgm:pt modelId="{E14CC567-EE2E-49EA-BE23-8B1EC4B3BF93}" type="pres">
      <dgm:prSet presAssocID="{75E2A016-90D1-4F6D-907B-FFD748829B6D}" presName="hierChild3" presStyleCnt="0"/>
      <dgm:spPr/>
    </dgm:pt>
    <dgm:pt modelId="{9384C229-8AF5-47F8-ABE8-AFC4EDD2EE81}" type="pres">
      <dgm:prSet presAssocID="{852A19BB-69F2-45BF-AC79-5DB92E2E1026}" presName="Name19" presStyleLbl="parChTrans1D3" presStyleIdx="7" presStyleCnt="8"/>
      <dgm:spPr/>
      <dgm:t>
        <a:bodyPr/>
        <a:lstStyle/>
        <a:p>
          <a:endParaRPr lang="en-US"/>
        </a:p>
      </dgm:t>
    </dgm:pt>
    <dgm:pt modelId="{A05175A5-41F6-4B14-B35F-CEF89631AB06}" type="pres">
      <dgm:prSet presAssocID="{3DCCC7FD-22EA-4BDB-9CF9-B41A58CD8ED4}" presName="Name21" presStyleCnt="0"/>
      <dgm:spPr/>
    </dgm:pt>
    <dgm:pt modelId="{03A33132-4499-40E1-B3FD-7A7B189E7E5B}" type="pres">
      <dgm:prSet presAssocID="{3DCCC7FD-22EA-4BDB-9CF9-B41A58CD8ED4}" presName="level2Shape" presStyleLbl="node3" presStyleIdx="7" presStyleCnt="8"/>
      <dgm:spPr/>
      <dgm:t>
        <a:bodyPr/>
        <a:lstStyle/>
        <a:p>
          <a:endParaRPr lang="en-US"/>
        </a:p>
      </dgm:t>
    </dgm:pt>
    <dgm:pt modelId="{284D685D-5F0A-4F75-8B56-8FA413DA0CE9}" type="pres">
      <dgm:prSet presAssocID="{3DCCC7FD-22EA-4BDB-9CF9-B41A58CD8ED4}" presName="hierChild3" presStyleCnt="0"/>
      <dgm:spPr/>
    </dgm:pt>
    <dgm:pt modelId="{7C552B87-F563-415E-A522-106CC52B825E}" type="pres">
      <dgm:prSet presAssocID="{09AE3D94-23D3-4744-959A-66267699B49D}" presName="Name19" presStyleLbl="parChTrans1D4" presStyleIdx="7" presStyleCnt="8"/>
      <dgm:spPr/>
      <dgm:t>
        <a:bodyPr/>
        <a:lstStyle/>
        <a:p>
          <a:endParaRPr lang="en-US"/>
        </a:p>
      </dgm:t>
    </dgm:pt>
    <dgm:pt modelId="{823B1DDB-FC83-4F7B-A42B-E10CBB79F8D0}" type="pres">
      <dgm:prSet presAssocID="{717DE743-4239-4F78-86B5-3BB15E676D1E}" presName="Name21" presStyleCnt="0"/>
      <dgm:spPr/>
    </dgm:pt>
    <dgm:pt modelId="{3A1A9945-8904-40D2-9985-FF0162B942C7}" type="pres">
      <dgm:prSet presAssocID="{717DE743-4239-4F78-86B5-3BB15E676D1E}" presName="level2Shape" presStyleLbl="node4" presStyleIdx="7" presStyleCnt="8" custScaleY="434621" custLinFactNeighborX="-2965" custLinFactNeighborY="561"/>
      <dgm:spPr/>
      <dgm:t>
        <a:bodyPr/>
        <a:lstStyle/>
        <a:p>
          <a:endParaRPr lang="en-US"/>
        </a:p>
      </dgm:t>
    </dgm:pt>
    <dgm:pt modelId="{441C9D0A-3111-46E8-8265-C113582B27BD}" type="pres">
      <dgm:prSet presAssocID="{717DE743-4239-4F78-86B5-3BB15E676D1E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0880CB0A-7B73-4B54-ADC0-C82FA0C4B303}" type="presOf" srcId="{D484280E-AF6A-42DD-A080-34A377B81D6E}" destId="{76305FCD-B289-4871-83A7-DE48B3B9D803}" srcOrd="0" destOrd="0" presId="urn:microsoft.com/office/officeart/2005/8/layout/hierarchy6"/>
    <dgm:cxn modelId="{BCD481A7-14B4-4E6C-9E97-ACBB06AAD300}" type="presOf" srcId="{717DE743-4239-4F78-86B5-3BB15E676D1E}" destId="{3A1A9945-8904-40D2-9985-FF0162B942C7}" srcOrd="0" destOrd="0" presId="urn:microsoft.com/office/officeart/2005/8/layout/hierarchy6"/>
    <dgm:cxn modelId="{F7993AB9-3D56-4134-A505-F369EE3B2368}" type="presOf" srcId="{C60E0F53-1B64-4667-824F-0F635D1AA957}" destId="{3C2D7BC2-10BA-4580-AC48-EED28EED49A2}" srcOrd="0" destOrd="0" presId="urn:microsoft.com/office/officeart/2005/8/layout/hierarchy6"/>
    <dgm:cxn modelId="{DD3CE731-2184-46A0-971E-9102726F5270}" srcId="{494F8A61-8843-4086-A647-57DB78E6F38F}" destId="{3DCCC7FD-22EA-4BDB-9CF9-B41A58CD8ED4}" srcOrd="1" destOrd="0" parTransId="{852A19BB-69F2-45BF-AC79-5DB92E2E1026}" sibTransId="{6C49C968-B4F0-4469-B97F-EF2F6778680A}"/>
    <dgm:cxn modelId="{F9E481A6-1191-4C74-BF11-399E8A3688D6}" srcId="{6F3D4B7E-E937-47B9-9A4F-443557208E64}" destId="{CC9CD814-6E88-47F7-94AF-B48F27DF5ACA}" srcOrd="0" destOrd="0" parTransId="{D157BE15-E656-4EAA-9613-BD0924FA5CA4}" sibTransId="{031B187A-20FF-4C86-BC2A-B7FA49D548E6}"/>
    <dgm:cxn modelId="{04573D97-EF57-4CFF-A6A3-3EFB9645477B}" type="presOf" srcId="{FF5D407E-FC07-4C9A-807E-BD018EA49E43}" destId="{C0CCF6D3-8072-4011-866A-566A6856F00F}" srcOrd="0" destOrd="0" presId="urn:microsoft.com/office/officeart/2005/8/layout/hierarchy6"/>
    <dgm:cxn modelId="{8642B6CB-84C6-4F80-9AC5-35C3730379A4}" type="presOf" srcId="{5D53FE8F-E861-4505-987D-A8F92BFABD75}" destId="{D0AFD3FE-6473-47E8-B2BE-07BF99760AC6}" srcOrd="0" destOrd="0" presId="urn:microsoft.com/office/officeart/2005/8/layout/hierarchy6"/>
    <dgm:cxn modelId="{106C3B44-AFEB-49CB-9769-CDA0291B1622}" type="presOf" srcId="{D157BE15-E656-4EAA-9613-BD0924FA5CA4}" destId="{9F8C1078-D079-4739-9D44-E91D3257701E}" srcOrd="0" destOrd="0" presId="urn:microsoft.com/office/officeart/2005/8/layout/hierarchy6"/>
    <dgm:cxn modelId="{56495259-067F-4007-AAA4-0A07A01EDDAF}" type="presOf" srcId="{939C13E7-9D69-4A9C-BB28-ACE80B326253}" destId="{B6B85370-5CE4-47E9-8439-728C2BB087AF}" srcOrd="0" destOrd="0" presId="urn:microsoft.com/office/officeart/2005/8/layout/hierarchy6"/>
    <dgm:cxn modelId="{0B1F5704-665F-4D2C-8C9F-60F8B8BA8F42}" srcId="{83AB8B9D-BA4C-4C99-AFA9-E0A6D75FDBDE}" destId="{982A3D8C-2589-44E5-942D-1A1DB6DAE6CA}" srcOrd="0" destOrd="0" parTransId="{C60E0F53-1B64-4667-824F-0F635D1AA957}" sibTransId="{C2225A65-A42B-489A-99C5-6E09537517EA}"/>
    <dgm:cxn modelId="{1BEFA6A4-CA7F-4E01-8E22-8882A6C64DA1}" srcId="{FF5D407E-FC07-4C9A-807E-BD018EA49E43}" destId="{A825BAD2-3EFE-4500-B996-3C8D3A1A7B7B}" srcOrd="2" destOrd="0" parTransId="{E4CD3C52-DBB3-442E-8BEF-C80C4D08DBFB}" sibTransId="{75CE3753-9F81-4AFC-9394-2E72D2136C72}"/>
    <dgm:cxn modelId="{79C31B60-8483-4D3A-A21D-869984C1FACF}" type="presOf" srcId="{75071643-A242-42DB-BB89-04E39B88A972}" destId="{27AAF6A0-C7E8-41D7-AE5D-FE19AB69138C}" srcOrd="0" destOrd="0" presId="urn:microsoft.com/office/officeart/2005/8/layout/hierarchy6"/>
    <dgm:cxn modelId="{78B657DF-3A33-4134-AA25-A1D8BF2352BB}" type="presOf" srcId="{85A52498-9333-41E7-8E1C-9F838FB0593C}" destId="{922DDE06-51E6-41BB-A109-4CBC4197C72A}" srcOrd="0" destOrd="0" presId="urn:microsoft.com/office/officeart/2005/8/layout/hierarchy6"/>
    <dgm:cxn modelId="{7736AF3A-0047-4B65-AA4F-D177CFA1CDBC}" srcId="{A825BAD2-3EFE-4500-B996-3C8D3A1A7B7B}" destId="{C83E12B5-F1C5-4974-A7F9-35BCDA873710}" srcOrd="0" destOrd="0" parTransId="{5D53FE8F-E861-4505-987D-A8F92BFABD75}" sibTransId="{3B18A19D-2566-4612-88CD-7B50DEEA3408}"/>
    <dgm:cxn modelId="{2DBBFA3D-7057-4C6B-A39E-DC592AF323AC}" type="presOf" srcId="{98CA2981-966A-438A-8406-2AE88C012346}" destId="{AC9CF5D6-7355-45B4-9A49-5E839134635C}" srcOrd="0" destOrd="0" presId="urn:microsoft.com/office/officeart/2005/8/layout/hierarchy6"/>
    <dgm:cxn modelId="{E1454E2A-4389-4D84-B18F-5E60765235ED}" srcId="{C83E12B5-F1C5-4974-A7F9-35BCDA873710}" destId="{59030AD4-5966-4A97-B160-4D7884A13445}" srcOrd="0" destOrd="0" parTransId="{98CA2981-966A-438A-8406-2AE88C012346}" sibTransId="{8B99446D-593B-467F-8E87-7A2D33256267}"/>
    <dgm:cxn modelId="{85C930CC-31DD-4559-A785-44979177F20B}" type="presOf" srcId="{22AB3494-1743-47C2-A688-AE09F8F94A5C}" destId="{A332498B-C842-4D26-9BEC-BC3FE3AE9239}" srcOrd="0" destOrd="0" presId="urn:microsoft.com/office/officeart/2005/8/layout/hierarchy6"/>
    <dgm:cxn modelId="{8E721BF0-2375-45C2-B2CA-2E2BF243ED49}" type="presOf" srcId="{CC9CD814-6E88-47F7-94AF-B48F27DF5ACA}" destId="{177D621B-4405-4FF7-8F2C-F638B3795AB2}" srcOrd="0" destOrd="0" presId="urn:microsoft.com/office/officeart/2005/8/layout/hierarchy6"/>
    <dgm:cxn modelId="{F1889C8B-25B0-4344-8DB2-423E0F5CA22E}" srcId="{FF5D407E-FC07-4C9A-807E-BD018EA49E43}" destId="{494F8A61-8843-4086-A647-57DB78E6F38F}" srcOrd="3" destOrd="0" parTransId="{7276CB9A-B835-4818-8144-5122FF6AF119}" sibTransId="{E080207F-39EB-47D9-9824-70F9BD2700B4}"/>
    <dgm:cxn modelId="{594B5710-0571-4CF7-9AF1-AA63E9534C84}" srcId="{FF5D407E-FC07-4C9A-807E-BD018EA49E43}" destId="{85A52498-9333-41E7-8E1C-9F838FB0593C}" srcOrd="0" destOrd="0" parTransId="{DBE950E2-E02F-4370-81A4-51DF96A36594}" sibTransId="{F90C404F-93B9-4DF8-81C6-1FA66678ADB0}"/>
    <dgm:cxn modelId="{EE488A49-8B45-47B3-80E3-56801F674FBA}" srcId="{1FD9AF37-7D9D-4D4E-8AFE-75FDF1A438D3}" destId="{8583C0C6-F318-4652-90C9-BC1BF0160C15}" srcOrd="0" destOrd="0" parTransId="{00592DF9-A904-42F4-9FAD-3F5EE1B16FD7}" sibTransId="{9ECEF710-A15F-4407-9013-039973B7A830}"/>
    <dgm:cxn modelId="{04BFAE2F-BF40-4E95-8396-AD26187F7009}" srcId="{494F8A61-8843-4086-A647-57DB78E6F38F}" destId="{939C13E7-9D69-4A9C-BB28-ACE80B326253}" srcOrd="0" destOrd="0" parTransId="{C5F8BC1F-FB86-4773-B664-36D592FCF7A3}" sibTransId="{7458D15A-4E4E-4412-B25B-353633049EB6}"/>
    <dgm:cxn modelId="{327DBB1C-2CE8-4B00-AC84-B0DD68AC32F9}" srcId="{9C238A12-5DDE-4A70-8523-E752154D162A}" destId="{FF5D407E-FC07-4C9A-807E-BD018EA49E43}" srcOrd="0" destOrd="0" parTransId="{2100C32B-E6CB-4C59-9755-E63D4A03AF2F}" sibTransId="{C9995BD8-7ED8-4390-B51B-A663431AEF25}"/>
    <dgm:cxn modelId="{A77B092B-03FE-4DF2-8AF8-BFEEB45C5F8F}" type="presOf" srcId="{75E2A016-90D1-4F6D-907B-FFD748829B6D}" destId="{CCF7641A-6037-459A-A65C-23E09DABECDB}" srcOrd="0" destOrd="0" presId="urn:microsoft.com/office/officeart/2005/8/layout/hierarchy6"/>
    <dgm:cxn modelId="{7286CC27-E885-4A34-8A74-0FC00903BA09}" srcId="{A825BAD2-3EFE-4500-B996-3C8D3A1A7B7B}" destId="{83AB8B9D-BA4C-4C99-AFA9-E0A6D75FDBDE}" srcOrd="1" destOrd="0" parTransId="{E8AF025E-3C24-43AD-8A45-9B803748F0C1}" sibTransId="{C41E98B2-FB6A-4C89-8E98-B46EB1C2CE51}"/>
    <dgm:cxn modelId="{9224B2AD-8C98-4BB0-A420-B300D9C88EEA}" type="presOf" srcId="{B8A8C092-FF38-4AB2-9A97-4A542809DF70}" destId="{CAADE348-5DA8-4C49-A6BB-31ECA8EF62B9}" srcOrd="0" destOrd="0" presId="urn:microsoft.com/office/officeart/2005/8/layout/hierarchy6"/>
    <dgm:cxn modelId="{8F374161-FC34-408C-A863-51392031BD73}" type="presOf" srcId="{2C844600-5C25-4259-BD9A-CD22FF9E4409}" destId="{D237DE1E-E75F-4BB3-9766-E177425759C5}" srcOrd="0" destOrd="0" presId="urn:microsoft.com/office/officeart/2005/8/layout/hierarchy6"/>
    <dgm:cxn modelId="{7C024888-5DF8-4386-9471-835B9C15FB0D}" type="presOf" srcId="{E4CD3C52-DBB3-442E-8BEF-C80C4D08DBFB}" destId="{27F14C2E-B73F-4A71-91E0-83A080947F8C}" srcOrd="0" destOrd="0" presId="urn:microsoft.com/office/officeart/2005/8/layout/hierarchy6"/>
    <dgm:cxn modelId="{5E7CFA28-D210-41DE-9097-A35817338ACD}" type="presOf" srcId="{852A19BB-69F2-45BF-AC79-5DB92E2E1026}" destId="{9384C229-8AF5-47F8-ABE8-AFC4EDD2EE81}" srcOrd="0" destOrd="0" presId="urn:microsoft.com/office/officeart/2005/8/layout/hierarchy6"/>
    <dgm:cxn modelId="{CBC0B6A2-1701-46EF-80B7-53699F23EEC2}" type="presOf" srcId="{6F3D4B7E-E937-47B9-9A4F-443557208E64}" destId="{A34283D1-D46F-4DFB-A46F-756DB4B31815}" srcOrd="0" destOrd="0" presId="urn:microsoft.com/office/officeart/2005/8/layout/hierarchy6"/>
    <dgm:cxn modelId="{28C0370D-5F1B-4052-84DE-099D03594F1E}" srcId="{75071643-A242-42DB-BB89-04E39B88A972}" destId="{F6F68A20-C22A-414A-AC18-BA8A2B3A7F0C}" srcOrd="0" destOrd="0" parTransId="{D484280E-AF6A-42DD-A080-34A377B81D6E}" sibTransId="{FDDDDFBC-B3B1-4C90-8A4D-6A39CCBA5E94}"/>
    <dgm:cxn modelId="{E6554E29-EC04-43E7-8DE4-36E91BB36F49}" srcId="{85A52498-9333-41E7-8E1C-9F838FB0593C}" destId="{17EF8840-4229-42E6-80B4-E24B49CC4E12}" srcOrd="1" destOrd="0" parTransId="{B8A8C092-FF38-4AB2-9A97-4A542809DF70}" sibTransId="{55E0E45D-65AD-4E9B-BC7F-EE4F115752C9}"/>
    <dgm:cxn modelId="{229E24A8-E4C4-4A95-95DE-0040B7949552}" type="presOf" srcId="{17EF8840-4229-42E6-80B4-E24B49CC4E12}" destId="{B56FFDD8-0F0D-49F6-853A-D8A3AE6BB7E2}" srcOrd="0" destOrd="0" presId="urn:microsoft.com/office/officeart/2005/8/layout/hierarchy6"/>
    <dgm:cxn modelId="{600B6E3B-B956-4D43-B8A3-A522ACA5E4A0}" type="presOf" srcId="{C83E12B5-F1C5-4974-A7F9-35BCDA873710}" destId="{DDC2D59A-57A9-4CC7-9C8C-104AFC063695}" srcOrd="0" destOrd="0" presId="urn:microsoft.com/office/officeart/2005/8/layout/hierarchy6"/>
    <dgm:cxn modelId="{E4DFA027-1E1F-40EC-9D7F-0AE4CF2BC3E7}" srcId="{939C13E7-9D69-4A9C-BB28-ACE80B326253}" destId="{75E2A016-90D1-4F6D-907B-FFD748829B6D}" srcOrd="0" destOrd="0" parTransId="{B5DD30DB-1E8B-4651-9052-50FD111DCDE7}" sibTransId="{0C7AE8DF-8306-4B66-AD11-B9F3991D5DF7}"/>
    <dgm:cxn modelId="{975DE34A-788D-4325-9971-907DA0B23603}" type="presOf" srcId="{63B337F0-61EF-4CA4-B471-A8AA7688662C}" destId="{6994CDDF-7EF0-4E4E-8EC4-8B64333E3030}" srcOrd="0" destOrd="0" presId="urn:microsoft.com/office/officeart/2005/8/layout/hierarchy6"/>
    <dgm:cxn modelId="{BD6BF29B-7749-47FF-BD9B-9E0538E4759E}" type="presOf" srcId="{295569A8-7C86-436A-BD17-1883A941D0EB}" destId="{9904F9B4-E79A-46C3-AD45-C77A8A0B5931}" srcOrd="0" destOrd="0" presId="urn:microsoft.com/office/officeart/2005/8/layout/hierarchy6"/>
    <dgm:cxn modelId="{505BCB96-405E-4C51-B169-BDAE88E68A46}" type="presOf" srcId="{59030AD4-5966-4A97-B160-4D7884A13445}" destId="{1D290185-6DD1-4465-88F5-A22A1BDDF11B}" srcOrd="0" destOrd="0" presId="urn:microsoft.com/office/officeart/2005/8/layout/hierarchy6"/>
    <dgm:cxn modelId="{E8853956-C8D5-4BD8-A6D7-9FAF4E6272A2}" type="presOf" srcId="{1FD9AF37-7D9D-4D4E-8AFE-75FDF1A438D3}" destId="{9EF1A20B-3BC1-4C1F-B489-1CE699FD0158}" srcOrd="0" destOrd="0" presId="urn:microsoft.com/office/officeart/2005/8/layout/hierarchy6"/>
    <dgm:cxn modelId="{E5284BDF-42D1-4970-BE5A-48BC833ADCB3}" type="presOf" srcId="{8583C0C6-F318-4652-90C9-BC1BF0160C15}" destId="{D8354EA3-B2CF-470E-ADD9-C733645494C2}" srcOrd="0" destOrd="0" presId="urn:microsoft.com/office/officeart/2005/8/layout/hierarchy6"/>
    <dgm:cxn modelId="{0EB07BC7-C142-4BC0-AA85-2CE677BEF25F}" type="presOf" srcId="{8248D884-A959-47A9-BC18-0E2F82D5B0AD}" destId="{287790C7-3D39-44C8-A942-D3ADF264CEB8}" srcOrd="0" destOrd="0" presId="urn:microsoft.com/office/officeart/2005/8/layout/hierarchy6"/>
    <dgm:cxn modelId="{76391E92-6DA7-424D-8E33-0B7535C6975B}" srcId="{17EF8840-4229-42E6-80B4-E24B49CC4E12}" destId="{63B337F0-61EF-4CA4-B471-A8AA7688662C}" srcOrd="0" destOrd="0" parTransId="{8248D884-A959-47A9-BC18-0E2F82D5B0AD}" sibTransId="{A6374B51-08C4-452B-A5FE-C2B2FE0B07EC}"/>
    <dgm:cxn modelId="{0116D45E-D50D-4710-BBF1-3580B39E75C4}" srcId="{2C844600-5C25-4259-BD9A-CD22FF9E4409}" destId="{75071643-A242-42DB-BB89-04E39B88A972}" srcOrd="1" destOrd="0" parTransId="{E0EA966B-552C-4A05-827D-CD2318CD2EC1}" sibTransId="{5A33395A-3848-41BF-9EFF-D1F3A13D2703}"/>
    <dgm:cxn modelId="{CBD43023-45F6-46D7-B3EF-9B8905CB8D51}" type="presOf" srcId="{7276CB9A-B835-4818-8144-5122FF6AF119}" destId="{E022A9F9-0B9A-4BE7-8F39-B266E5576061}" srcOrd="0" destOrd="0" presId="urn:microsoft.com/office/officeart/2005/8/layout/hierarchy6"/>
    <dgm:cxn modelId="{F5FC5977-E8E6-433D-9085-BD01B8DB15B2}" type="presOf" srcId="{F6F68A20-C22A-414A-AC18-BA8A2B3A7F0C}" destId="{F604DAA3-9173-4B51-A734-66B224F7F96E}" srcOrd="0" destOrd="0" presId="urn:microsoft.com/office/officeart/2005/8/layout/hierarchy6"/>
    <dgm:cxn modelId="{D2583145-C1F9-4887-8FE2-3C6C580D456F}" type="presOf" srcId="{DBE950E2-E02F-4370-81A4-51DF96A36594}" destId="{DB547D0D-EC43-4248-8268-5570D51B50D4}" srcOrd="0" destOrd="0" presId="urn:microsoft.com/office/officeart/2005/8/layout/hierarchy6"/>
    <dgm:cxn modelId="{A3D22132-BECA-42AC-9940-DBF726215402}" type="presOf" srcId="{202E1BCB-C32A-4280-B8A1-4C364178F21D}" destId="{D43EA688-342D-4518-AF37-98B663C222E1}" srcOrd="0" destOrd="0" presId="urn:microsoft.com/office/officeart/2005/8/layout/hierarchy6"/>
    <dgm:cxn modelId="{087EFECA-69AB-4DCB-92A6-9D79563B9B82}" srcId="{3DCCC7FD-22EA-4BDB-9CF9-B41A58CD8ED4}" destId="{717DE743-4239-4F78-86B5-3BB15E676D1E}" srcOrd="0" destOrd="0" parTransId="{09AE3D94-23D3-4744-959A-66267699B49D}" sibTransId="{224578D5-58E6-49D9-9EA6-05ED7F046D74}"/>
    <dgm:cxn modelId="{3B8AFF55-5FD7-489C-A88D-EAC8A5FC6586}" type="presOf" srcId="{982A3D8C-2589-44E5-942D-1A1DB6DAE6CA}" destId="{40EDBA4A-B428-4E81-AD5C-A494B8641831}" srcOrd="0" destOrd="0" presId="urn:microsoft.com/office/officeart/2005/8/layout/hierarchy6"/>
    <dgm:cxn modelId="{5036486E-834F-49AE-8647-00AB8DF20A7C}" type="presOf" srcId="{E0EA966B-552C-4A05-827D-CD2318CD2EC1}" destId="{E9BBAA96-49BF-4610-A200-0A1FE08549F7}" srcOrd="0" destOrd="0" presId="urn:microsoft.com/office/officeart/2005/8/layout/hierarchy6"/>
    <dgm:cxn modelId="{89B1C74F-29DA-4156-B91F-DF734C57421A}" type="presOf" srcId="{3DCCC7FD-22EA-4BDB-9CF9-B41A58CD8ED4}" destId="{03A33132-4499-40E1-B3FD-7A7B189E7E5B}" srcOrd="0" destOrd="0" presId="urn:microsoft.com/office/officeart/2005/8/layout/hierarchy6"/>
    <dgm:cxn modelId="{CA14AD2D-22CA-46CF-937B-E4EE4BD2C43A}" type="presOf" srcId="{00592DF9-A904-42F4-9FAD-3F5EE1B16FD7}" destId="{8A63199A-CC69-4E49-A802-FE0FA9172676}" srcOrd="0" destOrd="0" presId="urn:microsoft.com/office/officeart/2005/8/layout/hierarchy6"/>
    <dgm:cxn modelId="{7BCADCA2-78D2-4033-9A35-272C1513CA71}" srcId="{85A52498-9333-41E7-8E1C-9F838FB0593C}" destId="{6F3D4B7E-E937-47B9-9A4F-443557208E64}" srcOrd="0" destOrd="0" parTransId="{202E1BCB-C32A-4280-B8A1-4C364178F21D}" sibTransId="{C84E942D-5AB5-419F-BE46-429A458B4FC5}"/>
    <dgm:cxn modelId="{FC560608-9C39-44D4-B540-DE71971DF265}" type="presOf" srcId="{A825BAD2-3EFE-4500-B996-3C8D3A1A7B7B}" destId="{53D85746-9574-4ECD-94E5-F5F5364E66DF}" srcOrd="0" destOrd="0" presId="urn:microsoft.com/office/officeart/2005/8/layout/hierarchy6"/>
    <dgm:cxn modelId="{31627763-27B3-45CE-8B68-3CFBB2D0DC71}" type="presOf" srcId="{09AE3D94-23D3-4744-959A-66267699B49D}" destId="{7C552B87-F563-415E-A522-106CC52B825E}" srcOrd="0" destOrd="0" presId="urn:microsoft.com/office/officeart/2005/8/layout/hierarchy6"/>
    <dgm:cxn modelId="{61E60254-7557-411D-810B-327F16F576AE}" type="presOf" srcId="{83AB8B9D-BA4C-4C99-AFA9-E0A6D75FDBDE}" destId="{1F9664D4-2E32-4D4D-85C4-015F0B2EFBF2}" srcOrd="0" destOrd="0" presId="urn:microsoft.com/office/officeart/2005/8/layout/hierarchy6"/>
    <dgm:cxn modelId="{E8E5AF50-CD2D-4D35-AAE9-38E54055B3D2}" type="presOf" srcId="{494F8A61-8843-4086-A647-57DB78E6F38F}" destId="{60DACA67-267D-4717-9945-32CC66A9F3E8}" srcOrd="0" destOrd="0" presId="urn:microsoft.com/office/officeart/2005/8/layout/hierarchy6"/>
    <dgm:cxn modelId="{9B77572A-ADED-4C73-9FCC-2901784A0320}" type="presOf" srcId="{9C238A12-5DDE-4A70-8523-E752154D162A}" destId="{6E56F33C-8B35-4AAD-81CF-90E066AC2C7C}" srcOrd="0" destOrd="0" presId="urn:microsoft.com/office/officeart/2005/8/layout/hierarchy6"/>
    <dgm:cxn modelId="{3D8A9DA4-4198-4A3F-875C-3CEECBA5FBDF}" type="presOf" srcId="{C5F8BC1F-FB86-4773-B664-36D592FCF7A3}" destId="{611E09ED-5F0F-4573-BDB1-0E6E33305C91}" srcOrd="0" destOrd="0" presId="urn:microsoft.com/office/officeart/2005/8/layout/hierarchy6"/>
    <dgm:cxn modelId="{EDF99831-E6F4-48B0-892D-32EBA39CE5A2}" srcId="{2C844600-5C25-4259-BD9A-CD22FF9E4409}" destId="{1FD9AF37-7D9D-4D4E-8AFE-75FDF1A438D3}" srcOrd="0" destOrd="0" parTransId="{295569A8-7C86-436A-BD17-1883A941D0EB}" sibTransId="{657CB535-6AE6-4D41-914E-FF93B8D46C27}"/>
    <dgm:cxn modelId="{63241649-26A3-424C-A9F8-0DDDE76DA311}" type="presOf" srcId="{B5DD30DB-1E8B-4651-9052-50FD111DCDE7}" destId="{20D439D7-3755-4CB6-997A-D3F1874B3DEB}" srcOrd="0" destOrd="0" presId="urn:microsoft.com/office/officeart/2005/8/layout/hierarchy6"/>
    <dgm:cxn modelId="{7035CEBC-0A68-4B9E-B762-D610B0286941}" srcId="{FF5D407E-FC07-4C9A-807E-BD018EA49E43}" destId="{2C844600-5C25-4259-BD9A-CD22FF9E4409}" srcOrd="1" destOrd="0" parTransId="{22AB3494-1743-47C2-A688-AE09F8F94A5C}" sibTransId="{DB5A818F-496C-4590-8B95-AD5CEEB90750}"/>
    <dgm:cxn modelId="{C61E7322-638A-4E14-9573-F0E5511681FD}" type="presOf" srcId="{E8AF025E-3C24-43AD-8A45-9B803748F0C1}" destId="{D92D7E86-B90E-4903-A69F-E7B475592E5F}" srcOrd="0" destOrd="0" presId="urn:microsoft.com/office/officeart/2005/8/layout/hierarchy6"/>
    <dgm:cxn modelId="{2F55DBA0-75BF-45CF-BB2A-3B9CA60D7057}" type="presParOf" srcId="{6E56F33C-8B35-4AAD-81CF-90E066AC2C7C}" destId="{4B5FB5B3-F364-4944-BF70-2203B8B450C4}" srcOrd="0" destOrd="0" presId="urn:microsoft.com/office/officeart/2005/8/layout/hierarchy6"/>
    <dgm:cxn modelId="{553A9DDE-B6EC-4CE5-958A-1DE719D353C2}" type="presParOf" srcId="{4B5FB5B3-F364-4944-BF70-2203B8B450C4}" destId="{E17773FD-E5A2-4399-B70A-B3FEDD13281D}" srcOrd="0" destOrd="0" presId="urn:microsoft.com/office/officeart/2005/8/layout/hierarchy6"/>
    <dgm:cxn modelId="{4E0A0BED-E3F1-4B54-B54E-593C61E566D8}" type="presParOf" srcId="{E17773FD-E5A2-4399-B70A-B3FEDD13281D}" destId="{B38530C4-E726-453B-AD7F-1FC58B30176A}" srcOrd="0" destOrd="0" presId="urn:microsoft.com/office/officeart/2005/8/layout/hierarchy6"/>
    <dgm:cxn modelId="{2AEA8A35-0EED-46C4-8D0C-C18CDEE7BD07}" type="presParOf" srcId="{B38530C4-E726-453B-AD7F-1FC58B30176A}" destId="{C0CCF6D3-8072-4011-866A-566A6856F00F}" srcOrd="0" destOrd="0" presId="urn:microsoft.com/office/officeart/2005/8/layout/hierarchy6"/>
    <dgm:cxn modelId="{EA27B1B3-35A7-47B9-AC3F-66169B2D54A2}" type="presParOf" srcId="{B38530C4-E726-453B-AD7F-1FC58B30176A}" destId="{D0F7E801-2289-4452-ABF1-760AB39CC625}" srcOrd="1" destOrd="0" presId="urn:microsoft.com/office/officeart/2005/8/layout/hierarchy6"/>
    <dgm:cxn modelId="{E0D155DC-F69D-4910-BE02-59D4FD2831A0}" type="presParOf" srcId="{D0F7E801-2289-4452-ABF1-760AB39CC625}" destId="{DB547D0D-EC43-4248-8268-5570D51B50D4}" srcOrd="0" destOrd="0" presId="urn:microsoft.com/office/officeart/2005/8/layout/hierarchy6"/>
    <dgm:cxn modelId="{6F5384AF-E8C3-4D8F-950E-A09165F88F2B}" type="presParOf" srcId="{D0F7E801-2289-4452-ABF1-760AB39CC625}" destId="{80FC254D-5BA1-4788-9C42-EF8EC291A0AE}" srcOrd="1" destOrd="0" presId="urn:microsoft.com/office/officeart/2005/8/layout/hierarchy6"/>
    <dgm:cxn modelId="{D7A73A77-1FB8-47E8-8F7C-CB22E462B6FD}" type="presParOf" srcId="{80FC254D-5BA1-4788-9C42-EF8EC291A0AE}" destId="{922DDE06-51E6-41BB-A109-4CBC4197C72A}" srcOrd="0" destOrd="0" presId="urn:microsoft.com/office/officeart/2005/8/layout/hierarchy6"/>
    <dgm:cxn modelId="{A918FD24-E8FE-485F-A72A-6F00A94B3941}" type="presParOf" srcId="{80FC254D-5BA1-4788-9C42-EF8EC291A0AE}" destId="{CB5B2D80-A88F-4EA2-B16E-C43048C15F5C}" srcOrd="1" destOrd="0" presId="urn:microsoft.com/office/officeart/2005/8/layout/hierarchy6"/>
    <dgm:cxn modelId="{BF66A769-68C6-454C-A905-48942BC31387}" type="presParOf" srcId="{CB5B2D80-A88F-4EA2-B16E-C43048C15F5C}" destId="{D43EA688-342D-4518-AF37-98B663C222E1}" srcOrd="0" destOrd="0" presId="urn:microsoft.com/office/officeart/2005/8/layout/hierarchy6"/>
    <dgm:cxn modelId="{6F277A40-CDA1-4D9B-8D18-20A0E697522A}" type="presParOf" srcId="{CB5B2D80-A88F-4EA2-B16E-C43048C15F5C}" destId="{D3F35292-5AEC-4080-87E3-617BDD831863}" srcOrd="1" destOrd="0" presId="urn:microsoft.com/office/officeart/2005/8/layout/hierarchy6"/>
    <dgm:cxn modelId="{4834D6BC-44E7-4234-827D-2136262F63FE}" type="presParOf" srcId="{D3F35292-5AEC-4080-87E3-617BDD831863}" destId="{A34283D1-D46F-4DFB-A46F-756DB4B31815}" srcOrd="0" destOrd="0" presId="urn:microsoft.com/office/officeart/2005/8/layout/hierarchy6"/>
    <dgm:cxn modelId="{1783A8E8-9935-4F59-9633-3CD7E98A60D9}" type="presParOf" srcId="{D3F35292-5AEC-4080-87E3-617BDD831863}" destId="{9D1B5A05-DA9F-41A2-888F-DA903E229141}" srcOrd="1" destOrd="0" presId="urn:microsoft.com/office/officeart/2005/8/layout/hierarchy6"/>
    <dgm:cxn modelId="{2AB51BD9-F9BE-478A-9489-B0B96726B24E}" type="presParOf" srcId="{9D1B5A05-DA9F-41A2-888F-DA903E229141}" destId="{9F8C1078-D079-4739-9D44-E91D3257701E}" srcOrd="0" destOrd="0" presId="urn:microsoft.com/office/officeart/2005/8/layout/hierarchy6"/>
    <dgm:cxn modelId="{CFBDD27A-6050-4FB8-A2D2-21A6728A6994}" type="presParOf" srcId="{9D1B5A05-DA9F-41A2-888F-DA903E229141}" destId="{6CE37C7B-D26D-48F9-8A6E-ED1833FA8527}" srcOrd="1" destOrd="0" presId="urn:microsoft.com/office/officeart/2005/8/layout/hierarchy6"/>
    <dgm:cxn modelId="{FF2EC58D-E829-4805-B2EA-67E150BFDCD1}" type="presParOf" srcId="{6CE37C7B-D26D-48F9-8A6E-ED1833FA8527}" destId="{177D621B-4405-4FF7-8F2C-F638B3795AB2}" srcOrd="0" destOrd="0" presId="urn:microsoft.com/office/officeart/2005/8/layout/hierarchy6"/>
    <dgm:cxn modelId="{672702F6-E5D6-4E6C-8E69-E5C982094080}" type="presParOf" srcId="{6CE37C7B-D26D-48F9-8A6E-ED1833FA8527}" destId="{46997D67-3015-413A-BF65-BD5F3491D167}" srcOrd="1" destOrd="0" presId="urn:microsoft.com/office/officeart/2005/8/layout/hierarchy6"/>
    <dgm:cxn modelId="{D25B21CB-3C9C-40B9-BFBA-A56BBEEBE439}" type="presParOf" srcId="{CB5B2D80-A88F-4EA2-B16E-C43048C15F5C}" destId="{CAADE348-5DA8-4C49-A6BB-31ECA8EF62B9}" srcOrd="2" destOrd="0" presId="urn:microsoft.com/office/officeart/2005/8/layout/hierarchy6"/>
    <dgm:cxn modelId="{897B3E1B-2C5E-4FE6-9F44-B49F71470354}" type="presParOf" srcId="{CB5B2D80-A88F-4EA2-B16E-C43048C15F5C}" destId="{21BA6E7F-5DB9-4561-8D30-2746D3DED474}" srcOrd="3" destOrd="0" presId="urn:microsoft.com/office/officeart/2005/8/layout/hierarchy6"/>
    <dgm:cxn modelId="{033EDFB9-4FEF-44CD-BE1F-C82421836EA3}" type="presParOf" srcId="{21BA6E7F-5DB9-4561-8D30-2746D3DED474}" destId="{B56FFDD8-0F0D-49F6-853A-D8A3AE6BB7E2}" srcOrd="0" destOrd="0" presId="urn:microsoft.com/office/officeart/2005/8/layout/hierarchy6"/>
    <dgm:cxn modelId="{DF54ECBB-F66A-4648-907E-3DF21795F56F}" type="presParOf" srcId="{21BA6E7F-5DB9-4561-8D30-2746D3DED474}" destId="{2F5770D1-4BA7-4D48-837B-115646E9B3A9}" srcOrd="1" destOrd="0" presId="urn:microsoft.com/office/officeart/2005/8/layout/hierarchy6"/>
    <dgm:cxn modelId="{FDEF4A40-4ADA-41F4-8D56-EE1B60056B7B}" type="presParOf" srcId="{2F5770D1-4BA7-4D48-837B-115646E9B3A9}" destId="{287790C7-3D39-44C8-A942-D3ADF264CEB8}" srcOrd="0" destOrd="0" presId="urn:microsoft.com/office/officeart/2005/8/layout/hierarchy6"/>
    <dgm:cxn modelId="{ACB24771-3384-411E-9FB8-1498FA15C42E}" type="presParOf" srcId="{2F5770D1-4BA7-4D48-837B-115646E9B3A9}" destId="{A4E1F513-6E89-4AF2-A6EA-4C5562D58808}" srcOrd="1" destOrd="0" presId="urn:microsoft.com/office/officeart/2005/8/layout/hierarchy6"/>
    <dgm:cxn modelId="{7BD971AE-AEB7-468E-9DC5-BFD110DE0AD6}" type="presParOf" srcId="{A4E1F513-6E89-4AF2-A6EA-4C5562D58808}" destId="{6994CDDF-7EF0-4E4E-8EC4-8B64333E3030}" srcOrd="0" destOrd="0" presId="urn:microsoft.com/office/officeart/2005/8/layout/hierarchy6"/>
    <dgm:cxn modelId="{F9714262-7041-481F-A06D-FA6B8A1E11B7}" type="presParOf" srcId="{A4E1F513-6E89-4AF2-A6EA-4C5562D58808}" destId="{C85A3D70-31E8-4C95-A606-1855238048BC}" srcOrd="1" destOrd="0" presId="urn:microsoft.com/office/officeart/2005/8/layout/hierarchy6"/>
    <dgm:cxn modelId="{E6836430-8C4F-49FE-832E-1DFF947834BF}" type="presParOf" srcId="{D0F7E801-2289-4452-ABF1-760AB39CC625}" destId="{A332498B-C842-4D26-9BEC-BC3FE3AE9239}" srcOrd="2" destOrd="0" presId="urn:microsoft.com/office/officeart/2005/8/layout/hierarchy6"/>
    <dgm:cxn modelId="{18E6802C-C203-4EAD-B704-0F3DB79E3C41}" type="presParOf" srcId="{D0F7E801-2289-4452-ABF1-760AB39CC625}" destId="{1FD9042D-C7D0-42E1-B663-1A273079D1BC}" srcOrd="3" destOrd="0" presId="urn:microsoft.com/office/officeart/2005/8/layout/hierarchy6"/>
    <dgm:cxn modelId="{1ECA57A2-29CE-4B95-9B96-5A1A2889DA89}" type="presParOf" srcId="{1FD9042D-C7D0-42E1-B663-1A273079D1BC}" destId="{D237DE1E-E75F-4BB3-9766-E177425759C5}" srcOrd="0" destOrd="0" presId="urn:microsoft.com/office/officeart/2005/8/layout/hierarchy6"/>
    <dgm:cxn modelId="{C377F32E-D043-4FE4-84C2-0B132351C785}" type="presParOf" srcId="{1FD9042D-C7D0-42E1-B663-1A273079D1BC}" destId="{D933D13F-8381-44CC-B896-292E96D61D22}" srcOrd="1" destOrd="0" presId="urn:microsoft.com/office/officeart/2005/8/layout/hierarchy6"/>
    <dgm:cxn modelId="{52993619-7774-4CCB-BC7F-EC43F3074471}" type="presParOf" srcId="{D933D13F-8381-44CC-B896-292E96D61D22}" destId="{9904F9B4-E79A-46C3-AD45-C77A8A0B5931}" srcOrd="0" destOrd="0" presId="urn:microsoft.com/office/officeart/2005/8/layout/hierarchy6"/>
    <dgm:cxn modelId="{B5875E5E-E865-4DE2-A54E-AEEDA26D4396}" type="presParOf" srcId="{D933D13F-8381-44CC-B896-292E96D61D22}" destId="{38CC4A72-D3CF-441F-9265-4E7490800247}" srcOrd="1" destOrd="0" presId="urn:microsoft.com/office/officeart/2005/8/layout/hierarchy6"/>
    <dgm:cxn modelId="{C5F648DC-748E-47A9-A3C8-7B44569E93AE}" type="presParOf" srcId="{38CC4A72-D3CF-441F-9265-4E7490800247}" destId="{9EF1A20B-3BC1-4C1F-B489-1CE699FD0158}" srcOrd="0" destOrd="0" presId="urn:microsoft.com/office/officeart/2005/8/layout/hierarchy6"/>
    <dgm:cxn modelId="{01D3D3DB-AC65-4D2B-87EE-030FEC0367E7}" type="presParOf" srcId="{38CC4A72-D3CF-441F-9265-4E7490800247}" destId="{7FC46CF1-8AB2-49CD-9DD5-060C1EC12510}" srcOrd="1" destOrd="0" presId="urn:microsoft.com/office/officeart/2005/8/layout/hierarchy6"/>
    <dgm:cxn modelId="{5EF59B67-9216-48C0-95BC-1AB11FAD0371}" type="presParOf" srcId="{7FC46CF1-8AB2-49CD-9DD5-060C1EC12510}" destId="{8A63199A-CC69-4E49-A802-FE0FA9172676}" srcOrd="0" destOrd="0" presId="urn:microsoft.com/office/officeart/2005/8/layout/hierarchy6"/>
    <dgm:cxn modelId="{838E3D6D-6B3E-406E-BC00-FD6A8A481506}" type="presParOf" srcId="{7FC46CF1-8AB2-49CD-9DD5-060C1EC12510}" destId="{940FE1B4-173F-47F9-B3D6-337ADAA4FAE2}" srcOrd="1" destOrd="0" presId="urn:microsoft.com/office/officeart/2005/8/layout/hierarchy6"/>
    <dgm:cxn modelId="{183852FD-A3A3-4E1B-B1A7-1ACA05A739D5}" type="presParOf" srcId="{940FE1B4-173F-47F9-B3D6-337ADAA4FAE2}" destId="{D8354EA3-B2CF-470E-ADD9-C733645494C2}" srcOrd="0" destOrd="0" presId="urn:microsoft.com/office/officeart/2005/8/layout/hierarchy6"/>
    <dgm:cxn modelId="{4DC7159F-D8ED-47AE-9F42-148E4FC777D3}" type="presParOf" srcId="{940FE1B4-173F-47F9-B3D6-337ADAA4FAE2}" destId="{E8C716F8-1324-41F4-B28F-4AD142CC4397}" srcOrd="1" destOrd="0" presId="urn:microsoft.com/office/officeart/2005/8/layout/hierarchy6"/>
    <dgm:cxn modelId="{F95136BB-7D56-43D6-9FDC-D47243A93568}" type="presParOf" srcId="{D933D13F-8381-44CC-B896-292E96D61D22}" destId="{E9BBAA96-49BF-4610-A200-0A1FE08549F7}" srcOrd="2" destOrd="0" presId="urn:microsoft.com/office/officeart/2005/8/layout/hierarchy6"/>
    <dgm:cxn modelId="{689DCC3E-C651-4A73-A501-57399BE64687}" type="presParOf" srcId="{D933D13F-8381-44CC-B896-292E96D61D22}" destId="{352081AA-7B5A-45D2-B146-1210C7E2B785}" srcOrd="3" destOrd="0" presId="urn:microsoft.com/office/officeart/2005/8/layout/hierarchy6"/>
    <dgm:cxn modelId="{314FB497-BFB2-4632-9B74-A9FAFDDBE7AD}" type="presParOf" srcId="{352081AA-7B5A-45D2-B146-1210C7E2B785}" destId="{27AAF6A0-C7E8-41D7-AE5D-FE19AB69138C}" srcOrd="0" destOrd="0" presId="urn:microsoft.com/office/officeart/2005/8/layout/hierarchy6"/>
    <dgm:cxn modelId="{29D5E1CB-4321-4A21-968D-2312D2E5F372}" type="presParOf" srcId="{352081AA-7B5A-45D2-B146-1210C7E2B785}" destId="{B4C4B9D2-0AFE-4000-85C0-7A11DF95DC75}" srcOrd="1" destOrd="0" presId="urn:microsoft.com/office/officeart/2005/8/layout/hierarchy6"/>
    <dgm:cxn modelId="{7EEB4144-2002-4BF7-BDFB-46258D5921ED}" type="presParOf" srcId="{B4C4B9D2-0AFE-4000-85C0-7A11DF95DC75}" destId="{76305FCD-B289-4871-83A7-DE48B3B9D803}" srcOrd="0" destOrd="0" presId="urn:microsoft.com/office/officeart/2005/8/layout/hierarchy6"/>
    <dgm:cxn modelId="{13116D7D-9462-4BF6-ADE5-3C64765844EE}" type="presParOf" srcId="{B4C4B9D2-0AFE-4000-85C0-7A11DF95DC75}" destId="{1E75CE3A-E676-4670-AFEF-C978E8CDF9EB}" srcOrd="1" destOrd="0" presId="urn:microsoft.com/office/officeart/2005/8/layout/hierarchy6"/>
    <dgm:cxn modelId="{FD777DB6-AD37-4F44-A9AB-A7BD77C8FCA8}" type="presParOf" srcId="{1E75CE3A-E676-4670-AFEF-C978E8CDF9EB}" destId="{F604DAA3-9173-4B51-A734-66B224F7F96E}" srcOrd="0" destOrd="0" presId="urn:microsoft.com/office/officeart/2005/8/layout/hierarchy6"/>
    <dgm:cxn modelId="{8AD3D26C-085F-4614-AE03-C1A989FF7645}" type="presParOf" srcId="{1E75CE3A-E676-4670-AFEF-C978E8CDF9EB}" destId="{D571B44A-42D8-473A-9A17-3AF08E376400}" srcOrd="1" destOrd="0" presId="urn:microsoft.com/office/officeart/2005/8/layout/hierarchy6"/>
    <dgm:cxn modelId="{CEA28CF1-8345-4218-9E4F-4BAC13F6DDC0}" type="presParOf" srcId="{D0F7E801-2289-4452-ABF1-760AB39CC625}" destId="{27F14C2E-B73F-4A71-91E0-83A080947F8C}" srcOrd="4" destOrd="0" presId="urn:microsoft.com/office/officeart/2005/8/layout/hierarchy6"/>
    <dgm:cxn modelId="{83771944-228F-4DE9-B554-A89FD178292E}" type="presParOf" srcId="{D0F7E801-2289-4452-ABF1-760AB39CC625}" destId="{0D41BE56-529A-4108-A94B-8F9A66312982}" srcOrd="5" destOrd="0" presId="urn:microsoft.com/office/officeart/2005/8/layout/hierarchy6"/>
    <dgm:cxn modelId="{DD5061D1-9AB5-4DC0-AD2A-93B016A1B3DB}" type="presParOf" srcId="{0D41BE56-529A-4108-A94B-8F9A66312982}" destId="{53D85746-9574-4ECD-94E5-F5F5364E66DF}" srcOrd="0" destOrd="0" presId="urn:microsoft.com/office/officeart/2005/8/layout/hierarchy6"/>
    <dgm:cxn modelId="{5054C839-2109-4341-AFF9-781E0856932B}" type="presParOf" srcId="{0D41BE56-529A-4108-A94B-8F9A66312982}" destId="{E08AFE87-19B3-4C6D-B7E9-38A9FA54A7C3}" srcOrd="1" destOrd="0" presId="urn:microsoft.com/office/officeart/2005/8/layout/hierarchy6"/>
    <dgm:cxn modelId="{FFEE3C03-2059-4BFB-8F1D-B87A16FAE1AC}" type="presParOf" srcId="{E08AFE87-19B3-4C6D-B7E9-38A9FA54A7C3}" destId="{D0AFD3FE-6473-47E8-B2BE-07BF99760AC6}" srcOrd="0" destOrd="0" presId="urn:microsoft.com/office/officeart/2005/8/layout/hierarchy6"/>
    <dgm:cxn modelId="{A186A40E-97B4-4524-B53B-569A7F8E2557}" type="presParOf" srcId="{E08AFE87-19B3-4C6D-B7E9-38A9FA54A7C3}" destId="{C44A5A66-E321-4928-AB98-6B23CEC312EA}" srcOrd="1" destOrd="0" presId="urn:microsoft.com/office/officeart/2005/8/layout/hierarchy6"/>
    <dgm:cxn modelId="{F3DFF807-A809-4962-8832-C863400F860A}" type="presParOf" srcId="{C44A5A66-E321-4928-AB98-6B23CEC312EA}" destId="{DDC2D59A-57A9-4CC7-9C8C-104AFC063695}" srcOrd="0" destOrd="0" presId="urn:microsoft.com/office/officeart/2005/8/layout/hierarchy6"/>
    <dgm:cxn modelId="{4152E43C-E220-4354-9FA3-FA7FF26B19B9}" type="presParOf" srcId="{C44A5A66-E321-4928-AB98-6B23CEC312EA}" destId="{1C7E0005-BF5D-4867-B65D-7498827C32D8}" srcOrd="1" destOrd="0" presId="urn:microsoft.com/office/officeart/2005/8/layout/hierarchy6"/>
    <dgm:cxn modelId="{C3760E65-4835-4991-A1C0-97E2720CB11D}" type="presParOf" srcId="{1C7E0005-BF5D-4867-B65D-7498827C32D8}" destId="{AC9CF5D6-7355-45B4-9A49-5E839134635C}" srcOrd="0" destOrd="0" presId="urn:microsoft.com/office/officeart/2005/8/layout/hierarchy6"/>
    <dgm:cxn modelId="{ACAA420E-35BD-473A-9AC2-61C073140849}" type="presParOf" srcId="{1C7E0005-BF5D-4867-B65D-7498827C32D8}" destId="{E68E905C-F236-405F-916A-1A20DB11B5E6}" srcOrd="1" destOrd="0" presId="urn:microsoft.com/office/officeart/2005/8/layout/hierarchy6"/>
    <dgm:cxn modelId="{003DFD00-9185-48E1-8226-2629B2C25C30}" type="presParOf" srcId="{E68E905C-F236-405F-916A-1A20DB11B5E6}" destId="{1D290185-6DD1-4465-88F5-A22A1BDDF11B}" srcOrd="0" destOrd="0" presId="urn:microsoft.com/office/officeart/2005/8/layout/hierarchy6"/>
    <dgm:cxn modelId="{2BFB61AB-8BFC-4B7A-831F-D891EC665B42}" type="presParOf" srcId="{E68E905C-F236-405F-916A-1A20DB11B5E6}" destId="{21B36E74-A4C6-4E05-AC97-F2873ECBE4F4}" srcOrd="1" destOrd="0" presId="urn:microsoft.com/office/officeart/2005/8/layout/hierarchy6"/>
    <dgm:cxn modelId="{A1A5CEAC-AC0E-4D48-A2BF-A798411D9B35}" type="presParOf" srcId="{E08AFE87-19B3-4C6D-B7E9-38A9FA54A7C3}" destId="{D92D7E86-B90E-4903-A69F-E7B475592E5F}" srcOrd="2" destOrd="0" presId="urn:microsoft.com/office/officeart/2005/8/layout/hierarchy6"/>
    <dgm:cxn modelId="{51DA29A3-2D08-4254-82CA-8540413730CC}" type="presParOf" srcId="{E08AFE87-19B3-4C6D-B7E9-38A9FA54A7C3}" destId="{15E0FCA6-7D12-4664-A42B-68CD4176317F}" srcOrd="3" destOrd="0" presId="urn:microsoft.com/office/officeart/2005/8/layout/hierarchy6"/>
    <dgm:cxn modelId="{03351C34-7614-46EE-9916-FA87EB2A2869}" type="presParOf" srcId="{15E0FCA6-7D12-4664-A42B-68CD4176317F}" destId="{1F9664D4-2E32-4D4D-85C4-015F0B2EFBF2}" srcOrd="0" destOrd="0" presId="urn:microsoft.com/office/officeart/2005/8/layout/hierarchy6"/>
    <dgm:cxn modelId="{BF207CF3-B920-4F36-A5E5-AC3D9C022622}" type="presParOf" srcId="{15E0FCA6-7D12-4664-A42B-68CD4176317F}" destId="{DCE06455-B199-472D-BDF0-6A05F0E8096E}" srcOrd="1" destOrd="0" presId="urn:microsoft.com/office/officeart/2005/8/layout/hierarchy6"/>
    <dgm:cxn modelId="{63CB3A8A-F456-4022-915B-5160FC9A35E2}" type="presParOf" srcId="{DCE06455-B199-472D-BDF0-6A05F0E8096E}" destId="{3C2D7BC2-10BA-4580-AC48-EED28EED49A2}" srcOrd="0" destOrd="0" presId="urn:microsoft.com/office/officeart/2005/8/layout/hierarchy6"/>
    <dgm:cxn modelId="{399699C1-3544-44E5-8462-ABA96AE1131F}" type="presParOf" srcId="{DCE06455-B199-472D-BDF0-6A05F0E8096E}" destId="{33CBA6D0-3A26-4930-A9CC-4D627EA07E4A}" srcOrd="1" destOrd="0" presId="urn:microsoft.com/office/officeart/2005/8/layout/hierarchy6"/>
    <dgm:cxn modelId="{1869609C-4286-4D77-9E65-9FFDCE3ABD40}" type="presParOf" srcId="{33CBA6D0-3A26-4930-A9CC-4D627EA07E4A}" destId="{40EDBA4A-B428-4E81-AD5C-A494B8641831}" srcOrd="0" destOrd="0" presId="urn:microsoft.com/office/officeart/2005/8/layout/hierarchy6"/>
    <dgm:cxn modelId="{232FC315-937B-465B-A333-EAF84A773F4E}" type="presParOf" srcId="{33CBA6D0-3A26-4930-A9CC-4D627EA07E4A}" destId="{FE8A1F1D-A8EB-4BB6-AB17-1F1F591F81A7}" srcOrd="1" destOrd="0" presId="urn:microsoft.com/office/officeart/2005/8/layout/hierarchy6"/>
    <dgm:cxn modelId="{C6B171B2-EBE8-4C75-844D-17F20210B4F6}" type="presParOf" srcId="{D0F7E801-2289-4452-ABF1-760AB39CC625}" destId="{E022A9F9-0B9A-4BE7-8F39-B266E5576061}" srcOrd="6" destOrd="0" presId="urn:microsoft.com/office/officeart/2005/8/layout/hierarchy6"/>
    <dgm:cxn modelId="{010D5940-51CD-4F9F-8770-695CBBFDD8DA}" type="presParOf" srcId="{D0F7E801-2289-4452-ABF1-760AB39CC625}" destId="{1855AC92-BE98-4FE8-BDF9-F56985A5944D}" srcOrd="7" destOrd="0" presId="urn:microsoft.com/office/officeart/2005/8/layout/hierarchy6"/>
    <dgm:cxn modelId="{DFCAE394-3C99-4D9B-92A7-A0E2074F112B}" type="presParOf" srcId="{1855AC92-BE98-4FE8-BDF9-F56985A5944D}" destId="{60DACA67-267D-4717-9945-32CC66A9F3E8}" srcOrd="0" destOrd="0" presId="urn:microsoft.com/office/officeart/2005/8/layout/hierarchy6"/>
    <dgm:cxn modelId="{F652186B-B622-485F-AF58-EB0F42BDD293}" type="presParOf" srcId="{1855AC92-BE98-4FE8-BDF9-F56985A5944D}" destId="{5F336471-8F70-49D1-A88C-1C1BCE819775}" srcOrd="1" destOrd="0" presId="urn:microsoft.com/office/officeart/2005/8/layout/hierarchy6"/>
    <dgm:cxn modelId="{BA720CD5-FE1D-4FBB-8D2A-A8B4EFEC961A}" type="presParOf" srcId="{5F336471-8F70-49D1-A88C-1C1BCE819775}" destId="{611E09ED-5F0F-4573-BDB1-0E6E33305C91}" srcOrd="0" destOrd="0" presId="urn:microsoft.com/office/officeart/2005/8/layout/hierarchy6"/>
    <dgm:cxn modelId="{80333D70-CFDF-4CA4-93AB-A257D4C65A07}" type="presParOf" srcId="{5F336471-8F70-49D1-A88C-1C1BCE819775}" destId="{04B25A20-6848-427A-82BD-5EF5011207F6}" srcOrd="1" destOrd="0" presId="urn:microsoft.com/office/officeart/2005/8/layout/hierarchy6"/>
    <dgm:cxn modelId="{71D8D94D-7994-4A3A-A904-A02156ABF20F}" type="presParOf" srcId="{04B25A20-6848-427A-82BD-5EF5011207F6}" destId="{B6B85370-5CE4-47E9-8439-728C2BB087AF}" srcOrd="0" destOrd="0" presId="urn:microsoft.com/office/officeart/2005/8/layout/hierarchy6"/>
    <dgm:cxn modelId="{FB5B59F4-9B90-40D5-9044-1F7B97B71E9F}" type="presParOf" srcId="{04B25A20-6848-427A-82BD-5EF5011207F6}" destId="{1FD5C3D6-D088-451C-B013-29CD2D0BC220}" srcOrd="1" destOrd="0" presId="urn:microsoft.com/office/officeart/2005/8/layout/hierarchy6"/>
    <dgm:cxn modelId="{DA7733C5-B3A4-4347-97B7-B7CA3C20A603}" type="presParOf" srcId="{1FD5C3D6-D088-451C-B013-29CD2D0BC220}" destId="{20D439D7-3755-4CB6-997A-D3F1874B3DEB}" srcOrd="0" destOrd="0" presId="urn:microsoft.com/office/officeart/2005/8/layout/hierarchy6"/>
    <dgm:cxn modelId="{5011342D-BA90-4AD0-93EC-8D171A8607BC}" type="presParOf" srcId="{1FD5C3D6-D088-451C-B013-29CD2D0BC220}" destId="{B93D7D70-0875-4AD5-83A5-0BAD0EA487AD}" srcOrd="1" destOrd="0" presId="urn:microsoft.com/office/officeart/2005/8/layout/hierarchy6"/>
    <dgm:cxn modelId="{60F98C4E-D30C-47E3-A68F-FABF1247ED9C}" type="presParOf" srcId="{B93D7D70-0875-4AD5-83A5-0BAD0EA487AD}" destId="{CCF7641A-6037-459A-A65C-23E09DABECDB}" srcOrd="0" destOrd="0" presId="urn:microsoft.com/office/officeart/2005/8/layout/hierarchy6"/>
    <dgm:cxn modelId="{495132EB-9DEC-44DF-BB17-1E7D1BB90C26}" type="presParOf" srcId="{B93D7D70-0875-4AD5-83A5-0BAD0EA487AD}" destId="{E14CC567-EE2E-49EA-BE23-8B1EC4B3BF93}" srcOrd="1" destOrd="0" presId="urn:microsoft.com/office/officeart/2005/8/layout/hierarchy6"/>
    <dgm:cxn modelId="{1187C588-E0CE-458B-9428-FC499BB8587D}" type="presParOf" srcId="{5F336471-8F70-49D1-A88C-1C1BCE819775}" destId="{9384C229-8AF5-47F8-ABE8-AFC4EDD2EE81}" srcOrd="2" destOrd="0" presId="urn:microsoft.com/office/officeart/2005/8/layout/hierarchy6"/>
    <dgm:cxn modelId="{9CE76343-1E48-4D10-8394-A100B2B029A6}" type="presParOf" srcId="{5F336471-8F70-49D1-A88C-1C1BCE819775}" destId="{A05175A5-41F6-4B14-B35F-CEF89631AB06}" srcOrd="3" destOrd="0" presId="urn:microsoft.com/office/officeart/2005/8/layout/hierarchy6"/>
    <dgm:cxn modelId="{A63C26B4-3631-4E52-B913-D8CF0A56D6E9}" type="presParOf" srcId="{A05175A5-41F6-4B14-B35F-CEF89631AB06}" destId="{03A33132-4499-40E1-B3FD-7A7B189E7E5B}" srcOrd="0" destOrd="0" presId="urn:microsoft.com/office/officeart/2005/8/layout/hierarchy6"/>
    <dgm:cxn modelId="{B2300E5D-E7A6-48E6-BF97-0F6751671444}" type="presParOf" srcId="{A05175A5-41F6-4B14-B35F-CEF89631AB06}" destId="{284D685D-5F0A-4F75-8B56-8FA413DA0CE9}" srcOrd="1" destOrd="0" presId="urn:microsoft.com/office/officeart/2005/8/layout/hierarchy6"/>
    <dgm:cxn modelId="{751E34B8-558F-4EE1-AEA2-27482FE1FECA}" type="presParOf" srcId="{284D685D-5F0A-4F75-8B56-8FA413DA0CE9}" destId="{7C552B87-F563-415E-A522-106CC52B825E}" srcOrd="0" destOrd="0" presId="urn:microsoft.com/office/officeart/2005/8/layout/hierarchy6"/>
    <dgm:cxn modelId="{E73BB0C4-D68F-4820-9A5C-EC0700B39684}" type="presParOf" srcId="{284D685D-5F0A-4F75-8B56-8FA413DA0CE9}" destId="{823B1DDB-FC83-4F7B-A42B-E10CBB79F8D0}" srcOrd="1" destOrd="0" presId="urn:microsoft.com/office/officeart/2005/8/layout/hierarchy6"/>
    <dgm:cxn modelId="{3D377F6A-0187-4478-B814-968878D4B991}" type="presParOf" srcId="{823B1DDB-FC83-4F7B-A42B-E10CBB79F8D0}" destId="{3A1A9945-8904-40D2-9985-FF0162B942C7}" srcOrd="0" destOrd="0" presId="urn:microsoft.com/office/officeart/2005/8/layout/hierarchy6"/>
    <dgm:cxn modelId="{D6F6C806-1F56-4FE1-AE26-3FE7CEB389FF}" type="presParOf" srcId="{823B1DDB-FC83-4F7B-A42B-E10CBB79F8D0}" destId="{441C9D0A-3111-46E8-8265-C113582B27BD}" srcOrd="1" destOrd="0" presId="urn:microsoft.com/office/officeart/2005/8/layout/hierarchy6"/>
    <dgm:cxn modelId="{83DE81BF-CFD5-4357-B9C5-E81DFD939866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5D407E-FC07-4C9A-807E-BD018EA49E43}">
      <dgm:prSet phldrT="[Text]"/>
      <dgm:spPr/>
      <dgm:t>
        <a:bodyPr/>
        <a:lstStyle/>
        <a:p>
          <a:r>
            <a:rPr lang="en-US" dirty="0" smtClean="0"/>
            <a:t>SHELTER CLUSTER DIGITAL PLATFORM</a:t>
          </a:r>
          <a:endParaRPr lang="en-US" dirty="0"/>
        </a:p>
      </dgm:t>
    </dgm:pt>
    <dgm:pt modelId="{2100C32B-E6CB-4C59-9755-E63D4A03AF2F}" type="parTrans" cxnId="{327DBB1C-2CE8-4B00-AC84-B0DD68AC32F9}">
      <dgm:prSet/>
      <dgm:spPr/>
      <dgm:t>
        <a:bodyPr/>
        <a:lstStyle/>
        <a:p>
          <a:endParaRPr lang="en-US"/>
        </a:p>
      </dgm:t>
    </dgm:pt>
    <dgm:pt modelId="{C9995BD8-7ED8-4390-B51B-A663431AEF25}" type="sibTrans" cxnId="{327DBB1C-2CE8-4B00-AC84-B0DD68AC32F9}">
      <dgm:prSet/>
      <dgm:spPr/>
      <dgm:t>
        <a:bodyPr/>
        <a:lstStyle/>
        <a:p>
          <a:endParaRPr lang="en-US"/>
        </a:p>
      </dgm:t>
    </dgm:pt>
    <dgm:pt modelId="{17EF8840-4229-42E6-80B4-E24B49CC4E1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B8A8C092-FF38-4AB2-9A97-4A542809DF70}" type="parTrans" cxnId="{E6554E29-EC04-43E7-8DE4-36E91BB36F49}">
      <dgm:prSet/>
      <dgm:spPr/>
      <dgm:t>
        <a:bodyPr/>
        <a:lstStyle/>
        <a:p>
          <a:endParaRPr lang="en-US"/>
        </a:p>
      </dgm:t>
    </dgm:pt>
    <dgm:pt modelId="{55E0E45D-65AD-4E9B-BC7F-EE4F115752C9}" type="sibTrans" cxnId="{E6554E29-EC04-43E7-8DE4-36E91BB36F49}">
      <dgm:prSet/>
      <dgm:spPr/>
      <dgm:t>
        <a:bodyPr/>
        <a:lstStyle/>
        <a:p>
          <a:endParaRPr lang="en-US"/>
        </a:p>
      </dgm:t>
    </dgm:pt>
    <dgm:pt modelId="{85A52498-9333-41E7-8E1C-9F838FB0593C}">
      <dgm:prSet phldrT="[Text]"/>
      <dgm:spPr/>
      <dgm:t>
        <a:bodyPr/>
        <a:lstStyle/>
        <a:p>
          <a:r>
            <a:rPr lang="en-US" dirty="0" smtClean="0"/>
            <a:t>SHELTER CLUSTER</a:t>
          </a:r>
          <a:endParaRPr lang="en-US" dirty="0"/>
        </a:p>
      </dgm:t>
    </dgm:pt>
    <dgm:pt modelId="{DBE950E2-E02F-4370-81A4-51DF96A36594}" type="parTrans" cxnId="{594B5710-0571-4CF7-9AF1-AA63E9534C84}">
      <dgm:prSet/>
      <dgm:spPr/>
      <dgm:t>
        <a:bodyPr/>
        <a:lstStyle/>
        <a:p>
          <a:endParaRPr lang="en-US"/>
        </a:p>
      </dgm:t>
    </dgm:pt>
    <dgm:pt modelId="{F90C404F-93B9-4DF8-81C6-1FA66678ADB0}" type="sibTrans" cxnId="{594B5710-0571-4CF7-9AF1-AA63E9534C84}">
      <dgm:prSet/>
      <dgm:spPr/>
      <dgm:t>
        <a:bodyPr/>
        <a:lstStyle/>
        <a:p>
          <a:endParaRPr lang="en-US"/>
        </a:p>
      </dgm:t>
    </dgm:pt>
    <dgm:pt modelId="{6F3D4B7E-E937-47B9-9A4F-443557208E64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02E1BCB-C32A-4280-B8A1-4C364178F21D}" type="parTrans" cxnId="{7BCADCA2-78D2-4033-9A35-272C1513CA71}">
      <dgm:prSet/>
      <dgm:spPr/>
      <dgm:t>
        <a:bodyPr/>
        <a:lstStyle/>
        <a:p>
          <a:endParaRPr lang="en-US"/>
        </a:p>
      </dgm:t>
    </dgm:pt>
    <dgm:pt modelId="{C84E942D-5AB5-419F-BE46-429A458B4FC5}" type="sibTrans" cxnId="{7BCADCA2-78D2-4033-9A35-272C1513CA71}">
      <dgm:prSet/>
      <dgm:spPr/>
      <dgm:t>
        <a:bodyPr/>
        <a:lstStyle/>
        <a:p>
          <a:endParaRPr lang="en-US"/>
        </a:p>
      </dgm:t>
    </dgm:pt>
    <dgm:pt modelId="{A825BAD2-3EFE-4500-B996-3C8D3A1A7B7B}">
      <dgm:prSet phldrT="[Text]"/>
      <dgm:spPr/>
      <dgm:t>
        <a:bodyPr/>
        <a:lstStyle/>
        <a:p>
          <a:r>
            <a:rPr lang="en-US" dirty="0" smtClean="0"/>
            <a:t>DKH</a:t>
          </a:r>
          <a:endParaRPr lang="en-US" dirty="0"/>
        </a:p>
      </dgm:t>
    </dgm:pt>
    <dgm:pt modelId="{E4CD3C52-DBB3-442E-8BEF-C80C4D08DBFB}" type="parTrans" cxnId="{1BEFA6A4-CA7F-4E01-8E22-8882A6C64DA1}">
      <dgm:prSet/>
      <dgm:spPr/>
      <dgm:t>
        <a:bodyPr/>
        <a:lstStyle/>
        <a:p>
          <a:endParaRPr lang="en-US"/>
        </a:p>
      </dgm:t>
    </dgm:pt>
    <dgm:pt modelId="{75CE3753-9F81-4AFC-9394-2E72D2136C72}" type="sibTrans" cxnId="{1BEFA6A4-CA7F-4E01-8E22-8882A6C64DA1}">
      <dgm:prSet/>
      <dgm:spPr/>
      <dgm:t>
        <a:bodyPr/>
        <a:lstStyle/>
        <a:p>
          <a:endParaRPr lang="en-US"/>
        </a:p>
      </dgm:t>
    </dgm:pt>
    <dgm:pt modelId="{CC9CD814-6E88-47F7-94AF-B48F27DF5ACA}">
      <dgm:prSet phldrT="[Text]"/>
      <dgm:spPr/>
      <dgm:t>
        <a:bodyPr anchor="t"/>
        <a:lstStyle/>
        <a:p>
          <a:pPr algn="l"/>
          <a:r>
            <a:rPr lang="en-US" dirty="0" smtClean="0"/>
            <a:t>According to Geography:</a:t>
          </a:r>
        </a:p>
        <a:p>
          <a:pPr algn="l"/>
          <a:r>
            <a:rPr lang="en-US" dirty="0" smtClean="0">
              <a:solidFill>
                <a:srgbClr val="0000FF"/>
              </a:solidFill>
            </a:rPr>
            <a:t>*</a:t>
          </a:r>
          <a:r>
            <a:rPr lang="en-US" b="1" dirty="0" smtClean="0">
              <a:solidFill>
                <a:srgbClr val="0000FF"/>
              </a:solidFill>
            </a:rPr>
            <a:t>ALL SOMALIA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*NAIROBI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*BOSSASO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*BAIDOA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*MOGADISHU</a:t>
          </a:r>
          <a:endParaRPr lang="en-US" dirty="0" smtClean="0"/>
        </a:p>
        <a:p>
          <a:pPr algn="l"/>
          <a:r>
            <a:rPr lang="en-US" dirty="0" smtClean="0"/>
            <a:t>This will give flexibility to all the field clusters to develop their own tools. Regional Cluster Coordinators will become department administrators</a:t>
          </a:r>
          <a:endParaRPr lang="en-US" dirty="0"/>
        </a:p>
      </dgm:t>
    </dgm:pt>
    <dgm:pt modelId="{D157BE15-E656-4EAA-9613-BD0924FA5CA4}" type="parTrans" cxnId="{F9E481A6-1191-4C74-BF11-399E8A3688D6}">
      <dgm:prSet/>
      <dgm:spPr/>
      <dgm:t>
        <a:bodyPr/>
        <a:lstStyle/>
        <a:p>
          <a:endParaRPr lang="en-US"/>
        </a:p>
      </dgm:t>
    </dgm:pt>
    <dgm:pt modelId="{031B187A-20FF-4C86-BC2A-B7FA49D548E6}" type="sibTrans" cxnId="{F9E481A6-1191-4C74-BF11-399E8A3688D6}">
      <dgm:prSet/>
      <dgm:spPr/>
      <dgm:t>
        <a:bodyPr/>
        <a:lstStyle/>
        <a:p>
          <a:endParaRPr lang="en-US"/>
        </a:p>
      </dgm:t>
    </dgm:pt>
    <dgm:pt modelId="{63B337F0-61EF-4CA4-B471-A8AA7688662C}">
      <dgm:prSet phldrT="[Text]"/>
      <dgm:spPr/>
      <dgm:t>
        <a:bodyPr anchor="t"/>
        <a:lstStyle/>
        <a:p>
          <a:pPr algn="l"/>
          <a:r>
            <a:rPr lang="en-US" dirty="0" smtClean="0"/>
            <a:t>These will be categorized according to the project cycle management:</a:t>
          </a:r>
        </a:p>
        <a:p>
          <a:pPr algn="l"/>
          <a:r>
            <a:rPr lang="en-US" dirty="0" smtClean="0"/>
            <a:t>*</a:t>
          </a:r>
          <a:r>
            <a:rPr lang="en-US" b="1" dirty="0" smtClean="0">
              <a:solidFill>
                <a:srgbClr val="0000FF"/>
              </a:solidFill>
            </a:rPr>
            <a:t>NEEDS ASS.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*MONITORING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*EVALUATION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*MAPPING</a:t>
          </a:r>
        </a:p>
        <a:p>
          <a:pPr algn="l"/>
          <a:endParaRPr lang="en-US" dirty="0"/>
        </a:p>
      </dgm:t>
    </dgm:pt>
    <dgm:pt modelId="{8248D884-A959-47A9-BC18-0E2F82D5B0AD}" type="parTrans" cxnId="{76391E92-6DA7-424D-8E33-0B7535C6975B}">
      <dgm:prSet/>
      <dgm:spPr/>
      <dgm:t>
        <a:bodyPr/>
        <a:lstStyle/>
        <a:p>
          <a:endParaRPr lang="en-US"/>
        </a:p>
      </dgm:t>
    </dgm:pt>
    <dgm:pt modelId="{A6374B51-08C4-452B-A5FE-C2B2FE0B07EC}" type="sibTrans" cxnId="{76391E92-6DA7-424D-8E33-0B7535C6975B}">
      <dgm:prSet/>
      <dgm:spPr/>
      <dgm:t>
        <a:bodyPr/>
        <a:lstStyle/>
        <a:p>
          <a:endParaRPr lang="en-US"/>
        </a:p>
      </dgm:t>
    </dgm:pt>
    <dgm:pt modelId="{C83E12B5-F1C5-4974-A7F9-35BCDA873710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5D53FE8F-E861-4505-987D-A8F92BFABD75}" type="parTrans" cxnId="{7736AF3A-0047-4B65-AA4F-D177CFA1CDBC}">
      <dgm:prSet/>
      <dgm:spPr/>
      <dgm:t>
        <a:bodyPr/>
        <a:lstStyle/>
        <a:p>
          <a:endParaRPr lang="en-US"/>
        </a:p>
      </dgm:t>
    </dgm:pt>
    <dgm:pt modelId="{3B18A19D-2566-4612-88CD-7B50DEEA3408}" type="sibTrans" cxnId="{7736AF3A-0047-4B65-AA4F-D177CFA1CDBC}">
      <dgm:prSet/>
      <dgm:spPr/>
      <dgm:t>
        <a:bodyPr/>
        <a:lstStyle/>
        <a:p>
          <a:endParaRPr lang="en-US"/>
        </a:p>
      </dgm:t>
    </dgm:pt>
    <dgm:pt modelId="{59030AD4-5966-4A97-B160-4D7884A1344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DKH will decide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DKH department could have their own department administrator.</a:t>
          </a:r>
          <a:endParaRPr lang="en-US" dirty="0"/>
        </a:p>
      </dgm:t>
    </dgm:pt>
    <dgm:pt modelId="{98CA2981-966A-438A-8406-2AE88C012346}" type="parTrans" cxnId="{E1454E2A-4389-4D84-B18F-5E60765235ED}">
      <dgm:prSet/>
      <dgm:spPr/>
      <dgm:t>
        <a:bodyPr/>
        <a:lstStyle/>
        <a:p>
          <a:endParaRPr lang="en-US"/>
        </a:p>
      </dgm:t>
    </dgm:pt>
    <dgm:pt modelId="{8B99446D-593B-467F-8E87-7A2D33256267}" type="sibTrans" cxnId="{E1454E2A-4389-4D84-B18F-5E60765235ED}">
      <dgm:prSet/>
      <dgm:spPr/>
      <dgm:t>
        <a:bodyPr/>
        <a:lstStyle/>
        <a:p>
          <a:endParaRPr lang="en-US"/>
        </a:p>
      </dgm:t>
    </dgm:pt>
    <dgm:pt modelId="{83AB8B9D-BA4C-4C99-AFA9-E0A6D75FDBDE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8AF025E-3C24-43AD-8A45-9B803748F0C1}" type="parTrans" cxnId="{7286CC27-E885-4A34-8A74-0FC00903BA09}">
      <dgm:prSet/>
      <dgm:spPr/>
      <dgm:t>
        <a:bodyPr/>
        <a:lstStyle/>
        <a:p>
          <a:endParaRPr lang="en-US"/>
        </a:p>
      </dgm:t>
    </dgm:pt>
    <dgm:pt modelId="{C41E98B2-FB6A-4C89-8E98-B46EB1C2CE51}" type="sibTrans" cxnId="{7286CC27-E885-4A34-8A74-0FC00903BA09}">
      <dgm:prSet/>
      <dgm:spPr/>
      <dgm:t>
        <a:bodyPr/>
        <a:lstStyle/>
        <a:p>
          <a:endParaRPr lang="en-US"/>
        </a:p>
      </dgm:t>
    </dgm:pt>
    <dgm:pt modelId="{982A3D8C-2589-44E5-942D-1A1DB6DAE6CA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</a:p>
        <a:p>
          <a:pPr algn="l"/>
          <a:r>
            <a:rPr lang="en-US" dirty="0" smtClean="0"/>
            <a:t>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C60E0F53-1B64-4667-824F-0F635D1AA957}" type="parTrans" cxnId="{0B1F5704-665F-4D2C-8C9F-60F8B8BA8F42}">
      <dgm:prSet/>
      <dgm:spPr/>
      <dgm:t>
        <a:bodyPr/>
        <a:lstStyle/>
        <a:p>
          <a:endParaRPr lang="en-US"/>
        </a:p>
      </dgm:t>
    </dgm:pt>
    <dgm:pt modelId="{C2225A65-A42B-489A-99C5-6E09537517EA}" type="sibTrans" cxnId="{0B1F5704-665F-4D2C-8C9F-60F8B8BA8F42}">
      <dgm:prSet/>
      <dgm:spPr/>
      <dgm:t>
        <a:bodyPr/>
        <a:lstStyle/>
        <a:p>
          <a:endParaRPr lang="en-US"/>
        </a:p>
      </dgm:t>
    </dgm:pt>
    <dgm:pt modelId="{494F8A61-8843-4086-A647-57DB78E6F38F}">
      <dgm:prSet phldrT="[Text]"/>
      <dgm:spPr/>
      <dgm:t>
        <a:bodyPr/>
        <a:lstStyle/>
        <a:p>
          <a:r>
            <a:rPr lang="en-US" dirty="0" smtClean="0"/>
            <a:t>Other </a:t>
          </a:r>
          <a:r>
            <a:rPr lang="en-US" dirty="0" err="1" smtClean="0"/>
            <a:t>organisations</a:t>
          </a:r>
          <a:endParaRPr lang="en-US" dirty="0"/>
        </a:p>
      </dgm:t>
    </dgm:pt>
    <dgm:pt modelId="{E080207F-39EB-47D9-9824-70F9BD2700B4}" type="sibTrans" cxnId="{F1889C8B-25B0-4344-8DB2-423E0F5CA22E}">
      <dgm:prSet/>
      <dgm:spPr/>
      <dgm:t>
        <a:bodyPr/>
        <a:lstStyle/>
        <a:p>
          <a:endParaRPr lang="en-US"/>
        </a:p>
      </dgm:t>
    </dgm:pt>
    <dgm:pt modelId="{7276CB9A-B835-4818-8144-5122FF6AF119}" type="parTrans" cxnId="{F1889C8B-25B0-4344-8DB2-423E0F5CA22E}">
      <dgm:prSet/>
      <dgm:spPr/>
      <dgm:t>
        <a:bodyPr/>
        <a:lstStyle/>
        <a:p>
          <a:endParaRPr lang="en-US"/>
        </a:p>
      </dgm:t>
    </dgm:pt>
    <dgm:pt modelId="{939C13E7-9D69-4A9C-BB28-ACE80B32625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C5F8BC1F-FB86-4773-B664-36D592FCF7A3}" type="parTrans" cxnId="{04BFAE2F-BF40-4E95-8396-AD26187F7009}">
      <dgm:prSet/>
      <dgm:spPr/>
      <dgm:t>
        <a:bodyPr/>
        <a:lstStyle/>
        <a:p>
          <a:endParaRPr lang="en-US"/>
        </a:p>
      </dgm:t>
    </dgm:pt>
    <dgm:pt modelId="{7458D15A-4E4E-4412-B25B-353633049EB6}" type="sibTrans" cxnId="{04BFAE2F-BF40-4E95-8396-AD26187F7009}">
      <dgm:prSet/>
      <dgm:spPr/>
      <dgm:t>
        <a:bodyPr/>
        <a:lstStyle/>
        <a:p>
          <a:endParaRPr lang="en-US"/>
        </a:p>
      </dgm:t>
    </dgm:pt>
    <dgm:pt modelId="{75E2A016-90D1-4F6D-907B-FFD748829B6D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Specific organizations 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B5DD30DB-1E8B-4651-9052-50FD111DCDE7}" type="parTrans" cxnId="{E4DFA027-1E1F-40EC-9D7F-0AE4CF2BC3E7}">
      <dgm:prSet/>
      <dgm:spPr/>
      <dgm:t>
        <a:bodyPr/>
        <a:lstStyle/>
        <a:p>
          <a:endParaRPr lang="en-US"/>
        </a:p>
      </dgm:t>
    </dgm:pt>
    <dgm:pt modelId="{0C7AE8DF-8306-4B66-AD11-B9F3991D5DF7}" type="sibTrans" cxnId="{E4DFA027-1E1F-40EC-9D7F-0AE4CF2BC3E7}">
      <dgm:prSet/>
      <dgm:spPr/>
      <dgm:t>
        <a:bodyPr/>
        <a:lstStyle/>
        <a:p>
          <a:endParaRPr lang="en-US"/>
        </a:p>
      </dgm:t>
    </dgm:pt>
    <dgm:pt modelId="{3DCCC7FD-22EA-4BDB-9CF9-B41A58CD8ED4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852A19BB-69F2-45BF-AC79-5DB92E2E1026}" type="parTrans" cxnId="{DD3CE731-2184-46A0-971E-9102726F5270}">
      <dgm:prSet/>
      <dgm:spPr/>
      <dgm:t>
        <a:bodyPr/>
        <a:lstStyle/>
        <a:p>
          <a:endParaRPr lang="en-US"/>
        </a:p>
      </dgm:t>
    </dgm:pt>
    <dgm:pt modelId="{6C49C968-B4F0-4469-B97F-EF2F6778680A}" type="sibTrans" cxnId="{DD3CE731-2184-46A0-971E-9102726F5270}">
      <dgm:prSet/>
      <dgm:spPr/>
      <dgm:t>
        <a:bodyPr/>
        <a:lstStyle/>
        <a:p>
          <a:endParaRPr lang="en-US"/>
        </a:p>
      </dgm:t>
    </dgm:pt>
    <dgm:pt modelId="{717DE743-4239-4F78-86B5-3BB15E676D1E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</a:p>
        <a:p>
          <a:pPr algn="l"/>
          <a:r>
            <a:rPr lang="en-US" dirty="0" smtClean="0"/>
            <a:t>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09AE3D94-23D3-4744-959A-66267699B49D}" type="parTrans" cxnId="{087EFECA-69AB-4DCB-92A6-9D79563B9B82}">
      <dgm:prSet/>
      <dgm:spPr/>
      <dgm:t>
        <a:bodyPr/>
        <a:lstStyle/>
        <a:p>
          <a:endParaRPr lang="en-US"/>
        </a:p>
      </dgm:t>
    </dgm:pt>
    <dgm:pt modelId="{224578D5-58E6-49D9-9EA6-05ED7F046D74}" type="sibTrans" cxnId="{087EFECA-69AB-4DCB-92A6-9D79563B9B82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8530C4-E726-453B-AD7F-1FC58B30176A}" type="pres">
      <dgm:prSet presAssocID="{FF5D407E-FC07-4C9A-807E-BD018EA49E43}" presName="Name14" presStyleCnt="0"/>
      <dgm:spPr/>
    </dgm:pt>
    <dgm:pt modelId="{C0CCF6D3-8072-4011-866A-566A6856F00F}" type="pres">
      <dgm:prSet presAssocID="{FF5D407E-FC07-4C9A-807E-BD018EA49E4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7E801-2289-4452-ABF1-760AB39CC625}" type="pres">
      <dgm:prSet presAssocID="{FF5D407E-FC07-4C9A-807E-BD018EA49E43}" presName="hierChild2" presStyleCnt="0"/>
      <dgm:spPr/>
    </dgm:pt>
    <dgm:pt modelId="{DB547D0D-EC43-4248-8268-5570D51B50D4}" type="pres">
      <dgm:prSet presAssocID="{DBE950E2-E02F-4370-81A4-51DF96A36594}" presName="Name19" presStyleLbl="parChTrans1D2" presStyleIdx="0" presStyleCnt="3"/>
      <dgm:spPr/>
      <dgm:t>
        <a:bodyPr/>
        <a:lstStyle/>
        <a:p>
          <a:endParaRPr lang="en-US"/>
        </a:p>
      </dgm:t>
    </dgm:pt>
    <dgm:pt modelId="{80FC254D-5BA1-4788-9C42-EF8EC291A0AE}" type="pres">
      <dgm:prSet presAssocID="{85A52498-9333-41E7-8E1C-9F838FB0593C}" presName="Name21" presStyleCnt="0"/>
      <dgm:spPr/>
    </dgm:pt>
    <dgm:pt modelId="{922DDE06-51E6-41BB-A109-4CBC4197C72A}" type="pres">
      <dgm:prSet presAssocID="{85A52498-9333-41E7-8E1C-9F838FB0593C}" presName="level2Shape" presStyleLbl="node2" presStyleIdx="0" presStyleCnt="3" custLinFactNeighborX="908" custLinFactNeighborY="-1860"/>
      <dgm:spPr/>
      <dgm:t>
        <a:bodyPr/>
        <a:lstStyle/>
        <a:p>
          <a:endParaRPr lang="en-US"/>
        </a:p>
      </dgm:t>
    </dgm:pt>
    <dgm:pt modelId="{CB5B2D80-A88F-4EA2-B16E-C43048C15F5C}" type="pres">
      <dgm:prSet presAssocID="{85A52498-9333-41E7-8E1C-9F838FB0593C}" presName="hierChild3" presStyleCnt="0"/>
      <dgm:spPr/>
    </dgm:pt>
    <dgm:pt modelId="{D43EA688-342D-4518-AF37-98B663C222E1}" type="pres">
      <dgm:prSet presAssocID="{202E1BCB-C32A-4280-B8A1-4C364178F21D}" presName="Name19" presStyleLbl="parChTrans1D3" presStyleIdx="0" presStyleCnt="6"/>
      <dgm:spPr/>
      <dgm:t>
        <a:bodyPr/>
        <a:lstStyle/>
        <a:p>
          <a:endParaRPr lang="en-US"/>
        </a:p>
      </dgm:t>
    </dgm:pt>
    <dgm:pt modelId="{D3F35292-5AEC-4080-87E3-617BDD831863}" type="pres">
      <dgm:prSet presAssocID="{6F3D4B7E-E937-47B9-9A4F-443557208E64}" presName="Name21" presStyleCnt="0"/>
      <dgm:spPr/>
    </dgm:pt>
    <dgm:pt modelId="{A34283D1-D46F-4DFB-A46F-756DB4B31815}" type="pres">
      <dgm:prSet presAssocID="{6F3D4B7E-E937-47B9-9A4F-443557208E64}" presName="level2Shape" presStyleLbl="node3" presStyleIdx="0" presStyleCnt="6"/>
      <dgm:spPr/>
      <dgm:t>
        <a:bodyPr/>
        <a:lstStyle/>
        <a:p>
          <a:endParaRPr lang="en-US"/>
        </a:p>
      </dgm:t>
    </dgm:pt>
    <dgm:pt modelId="{9D1B5A05-DA9F-41A2-888F-DA903E229141}" type="pres">
      <dgm:prSet presAssocID="{6F3D4B7E-E937-47B9-9A4F-443557208E64}" presName="hierChild3" presStyleCnt="0"/>
      <dgm:spPr/>
    </dgm:pt>
    <dgm:pt modelId="{9F8C1078-D079-4739-9D44-E91D3257701E}" type="pres">
      <dgm:prSet presAssocID="{D157BE15-E656-4EAA-9613-BD0924FA5CA4}" presName="Name19" presStyleLbl="parChTrans1D4" presStyleIdx="0" presStyleCnt="6"/>
      <dgm:spPr/>
      <dgm:t>
        <a:bodyPr/>
        <a:lstStyle/>
        <a:p>
          <a:endParaRPr lang="en-US"/>
        </a:p>
      </dgm:t>
    </dgm:pt>
    <dgm:pt modelId="{6CE37C7B-D26D-48F9-8A6E-ED1833FA8527}" type="pres">
      <dgm:prSet presAssocID="{CC9CD814-6E88-47F7-94AF-B48F27DF5ACA}" presName="Name21" presStyleCnt="0"/>
      <dgm:spPr/>
    </dgm:pt>
    <dgm:pt modelId="{177D621B-4405-4FF7-8F2C-F638B3795AB2}" type="pres">
      <dgm:prSet presAssocID="{CC9CD814-6E88-47F7-94AF-B48F27DF5ACA}" presName="level2Shape" presStyleLbl="node4" presStyleIdx="0" presStyleCnt="6" custScaleY="434621"/>
      <dgm:spPr/>
      <dgm:t>
        <a:bodyPr/>
        <a:lstStyle/>
        <a:p>
          <a:endParaRPr lang="en-US"/>
        </a:p>
      </dgm:t>
    </dgm:pt>
    <dgm:pt modelId="{46997D67-3015-413A-BF65-BD5F3491D167}" type="pres">
      <dgm:prSet presAssocID="{CC9CD814-6E88-47F7-94AF-B48F27DF5ACA}" presName="hierChild3" presStyleCnt="0"/>
      <dgm:spPr/>
    </dgm:pt>
    <dgm:pt modelId="{CAADE348-5DA8-4C49-A6BB-31ECA8EF62B9}" type="pres">
      <dgm:prSet presAssocID="{B8A8C092-FF38-4AB2-9A97-4A542809DF70}" presName="Name19" presStyleLbl="parChTrans1D3" presStyleIdx="1" presStyleCnt="6"/>
      <dgm:spPr/>
      <dgm:t>
        <a:bodyPr/>
        <a:lstStyle/>
        <a:p>
          <a:endParaRPr lang="en-US"/>
        </a:p>
      </dgm:t>
    </dgm:pt>
    <dgm:pt modelId="{21BA6E7F-5DB9-4561-8D30-2746D3DED474}" type="pres">
      <dgm:prSet presAssocID="{17EF8840-4229-42E6-80B4-E24B49CC4E12}" presName="Name21" presStyleCnt="0"/>
      <dgm:spPr/>
    </dgm:pt>
    <dgm:pt modelId="{B56FFDD8-0F0D-49F6-853A-D8A3AE6BB7E2}" type="pres">
      <dgm:prSet presAssocID="{17EF8840-4229-42E6-80B4-E24B49CC4E12}" presName="level2Shape" presStyleLbl="node3" presStyleIdx="1" presStyleCnt="6"/>
      <dgm:spPr/>
      <dgm:t>
        <a:bodyPr/>
        <a:lstStyle/>
        <a:p>
          <a:endParaRPr lang="en-US"/>
        </a:p>
      </dgm:t>
    </dgm:pt>
    <dgm:pt modelId="{2F5770D1-4BA7-4D48-837B-115646E9B3A9}" type="pres">
      <dgm:prSet presAssocID="{17EF8840-4229-42E6-80B4-E24B49CC4E12}" presName="hierChild3" presStyleCnt="0"/>
      <dgm:spPr/>
    </dgm:pt>
    <dgm:pt modelId="{287790C7-3D39-44C8-A942-D3ADF264CEB8}" type="pres">
      <dgm:prSet presAssocID="{8248D884-A959-47A9-BC18-0E2F82D5B0AD}" presName="Name19" presStyleLbl="parChTrans1D4" presStyleIdx="1" presStyleCnt="6"/>
      <dgm:spPr/>
      <dgm:t>
        <a:bodyPr/>
        <a:lstStyle/>
        <a:p>
          <a:endParaRPr lang="en-US"/>
        </a:p>
      </dgm:t>
    </dgm:pt>
    <dgm:pt modelId="{A4E1F513-6E89-4AF2-A6EA-4C5562D58808}" type="pres">
      <dgm:prSet presAssocID="{63B337F0-61EF-4CA4-B471-A8AA7688662C}" presName="Name21" presStyleCnt="0"/>
      <dgm:spPr/>
    </dgm:pt>
    <dgm:pt modelId="{6994CDDF-7EF0-4E4E-8EC4-8B64333E3030}" type="pres">
      <dgm:prSet presAssocID="{63B337F0-61EF-4CA4-B471-A8AA7688662C}" presName="level2Shape" presStyleLbl="node4" presStyleIdx="1" presStyleCnt="6" custScaleY="434621"/>
      <dgm:spPr/>
      <dgm:t>
        <a:bodyPr/>
        <a:lstStyle/>
        <a:p>
          <a:endParaRPr lang="en-US"/>
        </a:p>
      </dgm:t>
    </dgm:pt>
    <dgm:pt modelId="{C85A3D70-31E8-4C95-A606-1855238048BC}" type="pres">
      <dgm:prSet presAssocID="{63B337F0-61EF-4CA4-B471-A8AA7688662C}" presName="hierChild3" presStyleCnt="0"/>
      <dgm:spPr/>
    </dgm:pt>
    <dgm:pt modelId="{27F14C2E-B73F-4A71-91E0-83A080947F8C}" type="pres">
      <dgm:prSet presAssocID="{E4CD3C52-DBB3-442E-8BEF-C80C4D08DBFB}" presName="Name19" presStyleLbl="parChTrans1D2" presStyleIdx="1" presStyleCnt="3"/>
      <dgm:spPr/>
      <dgm:t>
        <a:bodyPr/>
        <a:lstStyle/>
        <a:p>
          <a:endParaRPr lang="en-US"/>
        </a:p>
      </dgm:t>
    </dgm:pt>
    <dgm:pt modelId="{0D41BE56-529A-4108-A94B-8F9A66312982}" type="pres">
      <dgm:prSet presAssocID="{A825BAD2-3EFE-4500-B996-3C8D3A1A7B7B}" presName="Name21" presStyleCnt="0"/>
      <dgm:spPr/>
    </dgm:pt>
    <dgm:pt modelId="{53D85746-9574-4ECD-94E5-F5F5364E66DF}" type="pres">
      <dgm:prSet presAssocID="{A825BAD2-3EFE-4500-B996-3C8D3A1A7B7B}" presName="level2Shape" presStyleLbl="node2" presStyleIdx="1" presStyleCnt="3"/>
      <dgm:spPr/>
      <dgm:t>
        <a:bodyPr/>
        <a:lstStyle/>
        <a:p>
          <a:endParaRPr lang="en-US"/>
        </a:p>
      </dgm:t>
    </dgm:pt>
    <dgm:pt modelId="{E08AFE87-19B3-4C6D-B7E9-38A9FA54A7C3}" type="pres">
      <dgm:prSet presAssocID="{A825BAD2-3EFE-4500-B996-3C8D3A1A7B7B}" presName="hierChild3" presStyleCnt="0"/>
      <dgm:spPr/>
    </dgm:pt>
    <dgm:pt modelId="{D0AFD3FE-6473-47E8-B2BE-07BF99760AC6}" type="pres">
      <dgm:prSet presAssocID="{5D53FE8F-E861-4505-987D-A8F92BFABD75}" presName="Name19" presStyleLbl="parChTrans1D3" presStyleIdx="2" presStyleCnt="6"/>
      <dgm:spPr/>
      <dgm:t>
        <a:bodyPr/>
        <a:lstStyle/>
        <a:p>
          <a:endParaRPr lang="en-US"/>
        </a:p>
      </dgm:t>
    </dgm:pt>
    <dgm:pt modelId="{C44A5A66-E321-4928-AB98-6B23CEC312EA}" type="pres">
      <dgm:prSet presAssocID="{C83E12B5-F1C5-4974-A7F9-35BCDA873710}" presName="Name21" presStyleCnt="0"/>
      <dgm:spPr/>
    </dgm:pt>
    <dgm:pt modelId="{DDC2D59A-57A9-4CC7-9C8C-104AFC063695}" type="pres">
      <dgm:prSet presAssocID="{C83E12B5-F1C5-4974-A7F9-35BCDA873710}" presName="level2Shape" presStyleLbl="node3" presStyleIdx="2" presStyleCnt="6"/>
      <dgm:spPr/>
      <dgm:t>
        <a:bodyPr/>
        <a:lstStyle/>
        <a:p>
          <a:endParaRPr lang="en-US"/>
        </a:p>
      </dgm:t>
    </dgm:pt>
    <dgm:pt modelId="{1C7E0005-BF5D-4867-B65D-7498827C32D8}" type="pres">
      <dgm:prSet presAssocID="{C83E12B5-F1C5-4974-A7F9-35BCDA873710}" presName="hierChild3" presStyleCnt="0"/>
      <dgm:spPr/>
    </dgm:pt>
    <dgm:pt modelId="{AC9CF5D6-7355-45B4-9A49-5E839134635C}" type="pres">
      <dgm:prSet presAssocID="{98CA2981-966A-438A-8406-2AE88C012346}" presName="Name19" presStyleLbl="parChTrans1D4" presStyleIdx="2" presStyleCnt="6"/>
      <dgm:spPr/>
      <dgm:t>
        <a:bodyPr/>
        <a:lstStyle/>
        <a:p>
          <a:endParaRPr lang="en-US"/>
        </a:p>
      </dgm:t>
    </dgm:pt>
    <dgm:pt modelId="{E68E905C-F236-405F-916A-1A20DB11B5E6}" type="pres">
      <dgm:prSet presAssocID="{59030AD4-5966-4A97-B160-4D7884A13445}" presName="Name21" presStyleCnt="0"/>
      <dgm:spPr/>
    </dgm:pt>
    <dgm:pt modelId="{1D290185-6DD1-4465-88F5-A22A1BDDF11B}" type="pres">
      <dgm:prSet presAssocID="{59030AD4-5966-4A97-B160-4D7884A13445}" presName="level2Shape" presStyleLbl="node4" presStyleIdx="2" presStyleCnt="6" custScaleY="434621"/>
      <dgm:spPr/>
      <dgm:t>
        <a:bodyPr/>
        <a:lstStyle/>
        <a:p>
          <a:endParaRPr lang="en-US"/>
        </a:p>
      </dgm:t>
    </dgm:pt>
    <dgm:pt modelId="{21B36E74-A4C6-4E05-AC97-F2873ECBE4F4}" type="pres">
      <dgm:prSet presAssocID="{59030AD4-5966-4A97-B160-4D7884A13445}" presName="hierChild3" presStyleCnt="0"/>
      <dgm:spPr/>
    </dgm:pt>
    <dgm:pt modelId="{D92D7E86-B90E-4903-A69F-E7B475592E5F}" type="pres">
      <dgm:prSet presAssocID="{E8AF025E-3C24-43AD-8A45-9B803748F0C1}" presName="Name19" presStyleLbl="parChTrans1D3" presStyleIdx="3" presStyleCnt="6"/>
      <dgm:spPr/>
      <dgm:t>
        <a:bodyPr/>
        <a:lstStyle/>
        <a:p>
          <a:endParaRPr lang="en-US"/>
        </a:p>
      </dgm:t>
    </dgm:pt>
    <dgm:pt modelId="{15E0FCA6-7D12-4664-A42B-68CD4176317F}" type="pres">
      <dgm:prSet presAssocID="{83AB8B9D-BA4C-4C99-AFA9-E0A6D75FDBDE}" presName="Name21" presStyleCnt="0"/>
      <dgm:spPr/>
    </dgm:pt>
    <dgm:pt modelId="{1F9664D4-2E32-4D4D-85C4-015F0B2EFBF2}" type="pres">
      <dgm:prSet presAssocID="{83AB8B9D-BA4C-4C99-AFA9-E0A6D75FDBDE}" presName="level2Shape" presStyleLbl="node3" presStyleIdx="3" presStyleCnt="6"/>
      <dgm:spPr/>
      <dgm:t>
        <a:bodyPr/>
        <a:lstStyle/>
        <a:p>
          <a:endParaRPr lang="en-US"/>
        </a:p>
      </dgm:t>
    </dgm:pt>
    <dgm:pt modelId="{DCE06455-B199-472D-BDF0-6A05F0E8096E}" type="pres">
      <dgm:prSet presAssocID="{83AB8B9D-BA4C-4C99-AFA9-E0A6D75FDBDE}" presName="hierChild3" presStyleCnt="0"/>
      <dgm:spPr/>
    </dgm:pt>
    <dgm:pt modelId="{3C2D7BC2-10BA-4580-AC48-EED28EED49A2}" type="pres">
      <dgm:prSet presAssocID="{C60E0F53-1B64-4667-824F-0F635D1AA957}" presName="Name19" presStyleLbl="parChTrans1D4" presStyleIdx="3" presStyleCnt="6"/>
      <dgm:spPr/>
      <dgm:t>
        <a:bodyPr/>
        <a:lstStyle/>
        <a:p>
          <a:endParaRPr lang="en-US"/>
        </a:p>
      </dgm:t>
    </dgm:pt>
    <dgm:pt modelId="{33CBA6D0-3A26-4930-A9CC-4D627EA07E4A}" type="pres">
      <dgm:prSet presAssocID="{982A3D8C-2589-44E5-942D-1A1DB6DAE6CA}" presName="Name21" presStyleCnt="0"/>
      <dgm:spPr/>
    </dgm:pt>
    <dgm:pt modelId="{40EDBA4A-B428-4E81-AD5C-A494B8641831}" type="pres">
      <dgm:prSet presAssocID="{982A3D8C-2589-44E5-942D-1A1DB6DAE6CA}" presName="level2Shape" presStyleLbl="node4" presStyleIdx="3" presStyleCnt="6" custScaleY="434621"/>
      <dgm:spPr/>
      <dgm:t>
        <a:bodyPr/>
        <a:lstStyle/>
        <a:p>
          <a:endParaRPr lang="en-US"/>
        </a:p>
      </dgm:t>
    </dgm:pt>
    <dgm:pt modelId="{FE8A1F1D-A8EB-4BB6-AB17-1F1F591F81A7}" type="pres">
      <dgm:prSet presAssocID="{982A3D8C-2589-44E5-942D-1A1DB6DAE6CA}" presName="hierChild3" presStyleCnt="0"/>
      <dgm:spPr/>
    </dgm:pt>
    <dgm:pt modelId="{E022A9F9-0B9A-4BE7-8F39-B266E5576061}" type="pres">
      <dgm:prSet presAssocID="{7276CB9A-B835-4818-8144-5122FF6AF119}" presName="Name19" presStyleLbl="parChTrans1D2" presStyleIdx="2" presStyleCnt="3"/>
      <dgm:spPr/>
      <dgm:t>
        <a:bodyPr/>
        <a:lstStyle/>
        <a:p>
          <a:endParaRPr lang="en-US"/>
        </a:p>
      </dgm:t>
    </dgm:pt>
    <dgm:pt modelId="{1855AC92-BE98-4FE8-BDF9-F56985A5944D}" type="pres">
      <dgm:prSet presAssocID="{494F8A61-8843-4086-A647-57DB78E6F38F}" presName="Name21" presStyleCnt="0"/>
      <dgm:spPr/>
    </dgm:pt>
    <dgm:pt modelId="{60DACA67-267D-4717-9945-32CC66A9F3E8}" type="pres">
      <dgm:prSet presAssocID="{494F8A61-8843-4086-A647-57DB78E6F38F}" presName="level2Shape" presStyleLbl="node2" presStyleIdx="2" presStyleCnt="3"/>
      <dgm:spPr/>
      <dgm:t>
        <a:bodyPr/>
        <a:lstStyle/>
        <a:p>
          <a:endParaRPr lang="en-US"/>
        </a:p>
      </dgm:t>
    </dgm:pt>
    <dgm:pt modelId="{5F336471-8F70-49D1-A88C-1C1BCE819775}" type="pres">
      <dgm:prSet presAssocID="{494F8A61-8843-4086-A647-57DB78E6F38F}" presName="hierChild3" presStyleCnt="0"/>
      <dgm:spPr/>
    </dgm:pt>
    <dgm:pt modelId="{611E09ED-5F0F-4573-BDB1-0E6E33305C91}" type="pres">
      <dgm:prSet presAssocID="{C5F8BC1F-FB86-4773-B664-36D592FCF7A3}" presName="Name19" presStyleLbl="parChTrans1D3" presStyleIdx="4" presStyleCnt="6"/>
      <dgm:spPr/>
      <dgm:t>
        <a:bodyPr/>
        <a:lstStyle/>
        <a:p>
          <a:endParaRPr lang="en-US"/>
        </a:p>
      </dgm:t>
    </dgm:pt>
    <dgm:pt modelId="{04B25A20-6848-427A-82BD-5EF5011207F6}" type="pres">
      <dgm:prSet presAssocID="{939C13E7-9D69-4A9C-BB28-ACE80B326253}" presName="Name21" presStyleCnt="0"/>
      <dgm:spPr/>
    </dgm:pt>
    <dgm:pt modelId="{B6B85370-5CE4-47E9-8439-728C2BB087AF}" type="pres">
      <dgm:prSet presAssocID="{939C13E7-9D69-4A9C-BB28-ACE80B326253}" presName="level2Shape" presStyleLbl="node3" presStyleIdx="4" presStyleCnt="6"/>
      <dgm:spPr/>
      <dgm:t>
        <a:bodyPr/>
        <a:lstStyle/>
        <a:p>
          <a:endParaRPr lang="en-US"/>
        </a:p>
      </dgm:t>
    </dgm:pt>
    <dgm:pt modelId="{1FD5C3D6-D088-451C-B013-29CD2D0BC220}" type="pres">
      <dgm:prSet presAssocID="{939C13E7-9D69-4A9C-BB28-ACE80B326253}" presName="hierChild3" presStyleCnt="0"/>
      <dgm:spPr/>
    </dgm:pt>
    <dgm:pt modelId="{20D439D7-3755-4CB6-997A-D3F1874B3DEB}" type="pres">
      <dgm:prSet presAssocID="{B5DD30DB-1E8B-4651-9052-50FD111DCDE7}" presName="Name19" presStyleLbl="parChTrans1D4" presStyleIdx="4" presStyleCnt="6"/>
      <dgm:spPr/>
      <dgm:t>
        <a:bodyPr/>
        <a:lstStyle/>
        <a:p>
          <a:endParaRPr lang="en-US"/>
        </a:p>
      </dgm:t>
    </dgm:pt>
    <dgm:pt modelId="{B93D7D70-0875-4AD5-83A5-0BAD0EA487AD}" type="pres">
      <dgm:prSet presAssocID="{75E2A016-90D1-4F6D-907B-FFD748829B6D}" presName="Name21" presStyleCnt="0"/>
      <dgm:spPr/>
    </dgm:pt>
    <dgm:pt modelId="{CCF7641A-6037-459A-A65C-23E09DABECDB}" type="pres">
      <dgm:prSet presAssocID="{75E2A016-90D1-4F6D-907B-FFD748829B6D}" presName="level2Shape" presStyleLbl="node4" presStyleIdx="4" presStyleCnt="6" custScaleY="434621"/>
      <dgm:spPr/>
      <dgm:t>
        <a:bodyPr/>
        <a:lstStyle/>
        <a:p>
          <a:endParaRPr lang="en-US"/>
        </a:p>
      </dgm:t>
    </dgm:pt>
    <dgm:pt modelId="{E14CC567-EE2E-49EA-BE23-8B1EC4B3BF93}" type="pres">
      <dgm:prSet presAssocID="{75E2A016-90D1-4F6D-907B-FFD748829B6D}" presName="hierChild3" presStyleCnt="0"/>
      <dgm:spPr/>
    </dgm:pt>
    <dgm:pt modelId="{9384C229-8AF5-47F8-ABE8-AFC4EDD2EE81}" type="pres">
      <dgm:prSet presAssocID="{852A19BB-69F2-45BF-AC79-5DB92E2E1026}" presName="Name19" presStyleLbl="parChTrans1D3" presStyleIdx="5" presStyleCnt="6"/>
      <dgm:spPr/>
      <dgm:t>
        <a:bodyPr/>
        <a:lstStyle/>
        <a:p>
          <a:endParaRPr lang="en-US"/>
        </a:p>
      </dgm:t>
    </dgm:pt>
    <dgm:pt modelId="{A05175A5-41F6-4B14-B35F-CEF89631AB06}" type="pres">
      <dgm:prSet presAssocID="{3DCCC7FD-22EA-4BDB-9CF9-B41A58CD8ED4}" presName="Name21" presStyleCnt="0"/>
      <dgm:spPr/>
    </dgm:pt>
    <dgm:pt modelId="{03A33132-4499-40E1-B3FD-7A7B189E7E5B}" type="pres">
      <dgm:prSet presAssocID="{3DCCC7FD-22EA-4BDB-9CF9-B41A58CD8ED4}" presName="level2Shape" presStyleLbl="node3" presStyleIdx="5" presStyleCnt="6"/>
      <dgm:spPr/>
      <dgm:t>
        <a:bodyPr/>
        <a:lstStyle/>
        <a:p>
          <a:endParaRPr lang="en-US"/>
        </a:p>
      </dgm:t>
    </dgm:pt>
    <dgm:pt modelId="{284D685D-5F0A-4F75-8B56-8FA413DA0CE9}" type="pres">
      <dgm:prSet presAssocID="{3DCCC7FD-22EA-4BDB-9CF9-B41A58CD8ED4}" presName="hierChild3" presStyleCnt="0"/>
      <dgm:spPr/>
    </dgm:pt>
    <dgm:pt modelId="{7C552B87-F563-415E-A522-106CC52B825E}" type="pres">
      <dgm:prSet presAssocID="{09AE3D94-23D3-4744-959A-66267699B49D}" presName="Name19" presStyleLbl="parChTrans1D4" presStyleIdx="5" presStyleCnt="6"/>
      <dgm:spPr/>
      <dgm:t>
        <a:bodyPr/>
        <a:lstStyle/>
        <a:p>
          <a:endParaRPr lang="en-US"/>
        </a:p>
      </dgm:t>
    </dgm:pt>
    <dgm:pt modelId="{823B1DDB-FC83-4F7B-A42B-E10CBB79F8D0}" type="pres">
      <dgm:prSet presAssocID="{717DE743-4239-4F78-86B5-3BB15E676D1E}" presName="Name21" presStyleCnt="0"/>
      <dgm:spPr/>
    </dgm:pt>
    <dgm:pt modelId="{3A1A9945-8904-40D2-9985-FF0162B942C7}" type="pres">
      <dgm:prSet presAssocID="{717DE743-4239-4F78-86B5-3BB15E676D1E}" presName="level2Shape" presStyleLbl="node4" presStyleIdx="5" presStyleCnt="6" custScaleY="434621"/>
      <dgm:spPr/>
      <dgm:t>
        <a:bodyPr/>
        <a:lstStyle/>
        <a:p>
          <a:endParaRPr lang="en-US"/>
        </a:p>
      </dgm:t>
    </dgm:pt>
    <dgm:pt modelId="{441C9D0A-3111-46E8-8265-C113582B27BD}" type="pres">
      <dgm:prSet presAssocID="{717DE743-4239-4F78-86B5-3BB15E676D1E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1FDFEC7E-42A8-45F9-9B10-9DBD012F2BCE}" type="presOf" srcId="{8248D884-A959-47A9-BC18-0E2F82D5B0AD}" destId="{287790C7-3D39-44C8-A942-D3ADF264CEB8}" srcOrd="0" destOrd="0" presId="urn:microsoft.com/office/officeart/2005/8/layout/hierarchy6"/>
    <dgm:cxn modelId="{DD3CE731-2184-46A0-971E-9102726F5270}" srcId="{494F8A61-8843-4086-A647-57DB78E6F38F}" destId="{3DCCC7FD-22EA-4BDB-9CF9-B41A58CD8ED4}" srcOrd="1" destOrd="0" parTransId="{852A19BB-69F2-45BF-AC79-5DB92E2E1026}" sibTransId="{6C49C968-B4F0-4469-B97F-EF2F6778680A}"/>
    <dgm:cxn modelId="{3AF355A9-D00E-4BB7-B951-9D3A47FF61CD}" type="presOf" srcId="{DBE950E2-E02F-4370-81A4-51DF96A36594}" destId="{DB547D0D-EC43-4248-8268-5570D51B50D4}" srcOrd="0" destOrd="0" presId="urn:microsoft.com/office/officeart/2005/8/layout/hierarchy6"/>
    <dgm:cxn modelId="{F9E481A6-1191-4C74-BF11-399E8A3688D6}" srcId="{6F3D4B7E-E937-47B9-9A4F-443557208E64}" destId="{CC9CD814-6E88-47F7-94AF-B48F27DF5ACA}" srcOrd="0" destOrd="0" parTransId="{D157BE15-E656-4EAA-9613-BD0924FA5CA4}" sibTransId="{031B187A-20FF-4C86-BC2A-B7FA49D548E6}"/>
    <dgm:cxn modelId="{CDE37AB3-1402-4718-9A13-3282E9EBBC19}" type="presOf" srcId="{B5DD30DB-1E8B-4651-9052-50FD111DCDE7}" destId="{20D439D7-3755-4CB6-997A-D3F1874B3DEB}" srcOrd="0" destOrd="0" presId="urn:microsoft.com/office/officeart/2005/8/layout/hierarchy6"/>
    <dgm:cxn modelId="{390ADED1-4C21-47F1-9FF3-EE3A38610B40}" type="presOf" srcId="{FF5D407E-FC07-4C9A-807E-BD018EA49E43}" destId="{C0CCF6D3-8072-4011-866A-566A6856F00F}" srcOrd="0" destOrd="0" presId="urn:microsoft.com/office/officeart/2005/8/layout/hierarchy6"/>
    <dgm:cxn modelId="{3AF594CF-F241-4F33-A304-AD9E562AD800}" type="presOf" srcId="{17EF8840-4229-42E6-80B4-E24B49CC4E12}" destId="{B56FFDD8-0F0D-49F6-853A-D8A3AE6BB7E2}" srcOrd="0" destOrd="0" presId="urn:microsoft.com/office/officeart/2005/8/layout/hierarchy6"/>
    <dgm:cxn modelId="{0B1F5704-665F-4D2C-8C9F-60F8B8BA8F42}" srcId="{83AB8B9D-BA4C-4C99-AFA9-E0A6D75FDBDE}" destId="{982A3D8C-2589-44E5-942D-1A1DB6DAE6CA}" srcOrd="0" destOrd="0" parTransId="{C60E0F53-1B64-4667-824F-0F635D1AA957}" sibTransId="{C2225A65-A42B-489A-99C5-6E09537517EA}"/>
    <dgm:cxn modelId="{1BEFA6A4-CA7F-4E01-8E22-8882A6C64DA1}" srcId="{FF5D407E-FC07-4C9A-807E-BD018EA49E43}" destId="{A825BAD2-3EFE-4500-B996-3C8D3A1A7B7B}" srcOrd="1" destOrd="0" parTransId="{E4CD3C52-DBB3-442E-8BEF-C80C4D08DBFB}" sibTransId="{75CE3753-9F81-4AFC-9394-2E72D2136C72}"/>
    <dgm:cxn modelId="{7736AF3A-0047-4B65-AA4F-D177CFA1CDBC}" srcId="{A825BAD2-3EFE-4500-B996-3C8D3A1A7B7B}" destId="{C83E12B5-F1C5-4974-A7F9-35BCDA873710}" srcOrd="0" destOrd="0" parTransId="{5D53FE8F-E861-4505-987D-A8F92BFABD75}" sibTransId="{3B18A19D-2566-4612-88CD-7B50DEEA3408}"/>
    <dgm:cxn modelId="{0DC75677-2B79-492A-BDF5-8BA5CF4C862E}" type="presOf" srcId="{98CA2981-966A-438A-8406-2AE88C012346}" destId="{AC9CF5D6-7355-45B4-9A49-5E839134635C}" srcOrd="0" destOrd="0" presId="urn:microsoft.com/office/officeart/2005/8/layout/hierarchy6"/>
    <dgm:cxn modelId="{54F113A7-0ABF-419C-8169-D685010BDE64}" type="presOf" srcId="{6F3D4B7E-E937-47B9-9A4F-443557208E64}" destId="{A34283D1-D46F-4DFB-A46F-756DB4B31815}" srcOrd="0" destOrd="0" presId="urn:microsoft.com/office/officeart/2005/8/layout/hierarchy6"/>
    <dgm:cxn modelId="{E1454E2A-4389-4D84-B18F-5E60765235ED}" srcId="{C83E12B5-F1C5-4974-A7F9-35BCDA873710}" destId="{59030AD4-5966-4A97-B160-4D7884A13445}" srcOrd="0" destOrd="0" parTransId="{98CA2981-966A-438A-8406-2AE88C012346}" sibTransId="{8B99446D-593B-467F-8E87-7A2D33256267}"/>
    <dgm:cxn modelId="{1C580E4C-DE8E-448A-949C-458B72C0FC34}" type="presOf" srcId="{75E2A016-90D1-4F6D-907B-FFD748829B6D}" destId="{CCF7641A-6037-459A-A65C-23E09DABECDB}" srcOrd="0" destOrd="0" presId="urn:microsoft.com/office/officeart/2005/8/layout/hierarchy6"/>
    <dgm:cxn modelId="{F1889C8B-25B0-4344-8DB2-423E0F5CA22E}" srcId="{FF5D407E-FC07-4C9A-807E-BD018EA49E43}" destId="{494F8A61-8843-4086-A647-57DB78E6F38F}" srcOrd="2" destOrd="0" parTransId="{7276CB9A-B835-4818-8144-5122FF6AF119}" sibTransId="{E080207F-39EB-47D9-9824-70F9BD2700B4}"/>
    <dgm:cxn modelId="{6799B231-0DBA-4282-99D6-BBBE811948B7}" type="presOf" srcId="{3DCCC7FD-22EA-4BDB-9CF9-B41A58CD8ED4}" destId="{03A33132-4499-40E1-B3FD-7A7B189E7E5B}" srcOrd="0" destOrd="0" presId="urn:microsoft.com/office/officeart/2005/8/layout/hierarchy6"/>
    <dgm:cxn modelId="{594B5710-0571-4CF7-9AF1-AA63E9534C84}" srcId="{FF5D407E-FC07-4C9A-807E-BD018EA49E43}" destId="{85A52498-9333-41E7-8E1C-9F838FB0593C}" srcOrd="0" destOrd="0" parTransId="{DBE950E2-E02F-4370-81A4-51DF96A36594}" sibTransId="{F90C404F-93B9-4DF8-81C6-1FA66678ADB0}"/>
    <dgm:cxn modelId="{04BFAE2F-BF40-4E95-8396-AD26187F7009}" srcId="{494F8A61-8843-4086-A647-57DB78E6F38F}" destId="{939C13E7-9D69-4A9C-BB28-ACE80B326253}" srcOrd="0" destOrd="0" parTransId="{C5F8BC1F-FB86-4773-B664-36D592FCF7A3}" sibTransId="{7458D15A-4E4E-4412-B25B-353633049EB6}"/>
    <dgm:cxn modelId="{D0927F85-3DDD-4AD0-B500-BEB2FF8ED00D}" type="presOf" srcId="{B8A8C092-FF38-4AB2-9A97-4A542809DF70}" destId="{CAADE348-5DA8-4C49-A6BB-31ECA8EF62B9}" srcOrd="0" destOrd="0" presId="urn:microsoft.com/office/officeart/2005/8/layout/hierarchy6"/>
    <dgm:cxn modelId="{327DBB1C-2CE8-4B00-AC84-B0DD68AC32F9}" srcId="{9C238A12-5DDE-4A70-8523-E752154D162A}" destId="{FF5D407E-FC07-4C9A-807E-BD018EA49E43}" srcOrd="0" destOrd="0" parTransId="{2100C32B-E6CB-4C59-9755-E63D4A03AF2F}" sibTransId="{C9995BD8-7ED8-4390-B51B-A663431AEF25}"/>
    <dgm:cxn modelId="{8350422A-95D4-4967-9DA0-A7052893DF95}" type="presOf" srcId="{C83E12B5-F1C5-4974-A7F9-35BCDA873710}" destId="{DDC2D59A-57A9-4CC7-9C8C-104AFC063695}" srcOrd="0" destOrd="0" presId="urn:microsoft.com/office/officeart/2005/8/layout/hierarchy6"/>
    <dgm:cxn modelId="{7286CC27-E885-4A34-8A74-0FC00903BA09}" srcId="{A825BAD2-3EFE-4500-B996-3C8D3A1A7B7B}" destId="{83AB8B9D-BA4C-4C99-AFA9-E0A6D75FDBDE}" srcOrd="1" destOrd="0" parTransId="{E8AF025E-3C24-43AD-8A45-9B803748F0C1}" sibTransId="{C41E98B2-FB6A-4C89-8E98-B46EB1C2CE51}"/>
    <dgm:cxn modelId="{91C27AD4-855F-458F-832C-25B01B1A2D8C}" type="presOf" srcId="{E4CD3C52-DBB3-442E-8BEF-C80C4D08DBFB}" destId="{27F14C2E-B73F-4A71-91E0-83A080947F8C}" srcOrd="0" destOrd="0" presId="urn:microsoft.com/office/officeart/2005/8/layout/hierarchy6"/>
    <dgm:cxn modelId="{581F13E0-06F0-4132-8999-962F54ECB4B0}" type="presOf" srcId="{C60E0F53-1B64-4667-824F-0F635D1AA957}" destId="{3C2D7BC2-10BA-4580-AC48-EED28EED49A2}" srcOrd="0" destOrd="0" presId="urn:microsoft.com/office/officeart/2005/8/layout/hierarchy6"/>
    <dgm:cxn modelId="{E6554E29-EC04-43E7-8DE4-36E91BB36F49}" srcId="{85A52498-9333-41E7-8E1C-9F838FB0593C}" destId="{17EF8840-4229-42E6-80B4-E24B49CC4E12}" srcOrd="1" destOrd="0" parTransId="{B8A8C092-FF38-4AB2-9A97-4A542809DF70}" sibTransId="{55E0E45D-65AD-4E9B-BC7F-EE4F115752C9}"/>
    <dgm:cxn modelId="{3BC8DB53-B442-4F54-950B-6CC411D6B6CC}" type="presOf" srcId="{59030AD4-5966-4A97-B160-4D7884A13445}" destId="{1D290185-6DD1-4465-88F5-A22A1BDDF11B}" srcOrd="0" destOrd="0" presId="urn:microsoft.com/office/officeart/2005/8/layout/hierarchy6"/>
    <dgm:cxn modelId="{E4DFA027-1E1F-40EC-9D7F-0AE4CF2BC3E7}" srcId="{939C13E7-9D69-4A9C-BB28-ACE80B326253}" destId="{75E2A016-90D1-4F6D-907B-FFD748829B6D}" srcOrd="0" destOrd="0" parTransId="{B5DD30DB-1E8B-4651-9052-50FD111DCDE7}" sibTransId="{0C7AE8DF-8306-4B66-AD11-B9F3991D5DF7}"/>
    <dgm:cxn modelId="{1A5513A1-60C3-42CC-BFAB-54FA38CB3BDF}" type="presOf" srcId="{D157BE15-E656-4EAA-9613-BD0924FA5CA4}" destId="{9F8C1078-D079-4739-9D44-E91D3257701E}" srcOrd="0" destOrd="0" presId="urn:microsoft.com/office/officeart/2005/8/layout/hierarchy6"/>
    <dgm:cxn modelId="{B6C79654-8F06-4BA2-9713-D7F659A7F209}" type="presOf" srcId="{939C13E7-9D69-4A9C-BB28-ACE80B326253}" destId="{B6B85370-5CE4-47E9-8439-728C2BB087AF}" srcOrd="0" destOrd="0" presId="urn:microsoft.com/office/officeart/2005/8/layout/hierarchy6"/>
    <dgm:cxn modelId="{E9138C9A-0EA8-4937-9738-2F6F3739DC0B}" type="presOf" srcId="{852A19BB-69F2-45BF-AC79-5DB92E2E1026}" destId="{9384C229-8AF5-47F8-ABE8-AFC4EDD2EE81}" srcOrd="0" destOrd="0" presId="urn:microsoft.com/office/officeart/2005/8/layout/hierarchy6"/>
    <dgm:cxn modelId="{FAD1662D-A08C-487A-9840-5D6808100380}" type="presOf" srcId="{9C238A12-5DDE-4A70-8523-E752154D162A}" destId="{6E56F33C-8B35-4AAD-81CF-90E066AC2C7C}" srcOrd="0" destOrd="0" presId="urn:microsoft.com/office/officeart/2005/8/layout/hierarchy6"/>
    <dgm:cxn modelId="{5E686241-5C44-4689-B557-F1EF772EA705}" type="presOf" srcId="{982A3D8C-2589-44E5-942D-1A1DB6DAE6CA}" destId="{40EDBA4A-B428-4E81-AD5C-A494B8641831}" srcOrd="0" destOrd="0" presId="urn:microsoft.com/office/officeart/2005/8/layout/hierarchy6"/>
    <dgm:cxn modelId="{76391E92-6DA7-424D-8E33-0B7535C6975B}" srcId="{17EF8840-4229-42E6-80B4-E24B49CC4E12}" destId="{63B337F0-61EF-4CA4-B471-A8AA7688662C}" srcOrd="0" destOrd="0" parTransId="{8248D884-A959-47A9-BC18-0E2F82D5B0AD}" sibTransId="{A6374B51-08C4-452B-A5FE-C2B2FE0B07EC}"/>
    <dgm:cxn modelId="{5880933B-21DB-4755-82E8-109EECFF35AF}" type="presOf" srcId="{E8AF025E-3C24-43AD-8A45-9B803748F0C1}" destId="{D92D7E86-B90E-4903-A69F-E7B475592E5F}" srcOrd="0" destOrd="0" presId="urn:microsoft.com/office/officeart/2005/8/layout/hierarchy6"/>
    <dgm:cxn modelId="{065A6A43-685F-4DF5-8ADE-AA644A3F1643}" type="presOf" srcId="{83AB8B9D-BA4C-4C99-AFA9-E0A6D75FDBDE}" destId="{1F9664D4-2E32-4D4D-85C4-015F0B2EFBF2}" srcOrd="0" destOrd="0" presId="urn:microsoft.com/office/officeart/2005/8/layout/hierarchy6"/>
    <dgm:cxn modelId="{3A14E0A0-1449-41F3-803C-B05ECD94E665}" type="presOf" srcId="{494F8A61-8843-4086-A647-57DB78E6F38F}" destId="{60DACA67-267D-4717-9945-32CC66A9F3E8}" srcOrd="0" destOrd="0" presId="urn:microsoft.com/office/officeart/2005/8/layout/hierarchy6"/>
    <dgm:cxn modelId="{087EFECA-69AB-4DCB-92A6-9D79563B9B82}" srcId="{3DCCC7FD-22EA-4BDB-9CF9-B41A58CD8ED4}" destId="{717DE743-4239-4F78-86B5-3BB15E676D1E}" srcOrd="0" destOrd="0" parTransId="{09AE3D94-23D3-4744-959A-66267699B49D}" sibTransId="{224578D5-58E6-49D9-9EA6-05ED7F046D74}"/>
    <dgm:cxn modelId="{7BCADCA2-78D2-4033-9A35-272C1513CA71}" srcId="{85A52498-9333-41E7-8E1C-9F838FB0593C}" destId="{6F3D4B7E-E937-47B9-9A4F-443557208E64}" srcOrd="0" destOrd="0" parTransId="{202E1BCB-C32A-4280-B8A1-4C364178F21D}" sibTransId="{C84E942D-5AB5-419F-BE46-429A458B4FC5}"/>
    <dgm:cxn modelId="{5C88B487-8E6B-4F13-84FF-A4C63356B961}" type="presOf" srcId="{CC9CD814-6E88-47F7-94AF-B48F27DF5ACA}" destId="{177D621B-4405-4FF7-8F2C-F638B3795AB2}" srcOrd="0" destOrd="0" presId="urn:microsoft.com/office/officeart/2005/8/layout/hierarchy6"/>
    <dgm:cxn modelId="{3DBB54AA-6879-45E8-8812-32D7D78C3FA7}" type="presOf" srcId="{A825BAD2-3EFE-4500-B996-3C8D3A1A7B7B}" destId="{53D85746-9574-4ECD-94E5-F5F5364E66DF}" srcOrd="0" destOrd="0" presId="urn:microsoft.com/office/officeart/2005/8/layout/hierarchy6"/>
    <dgm:cxn modelId="{1765C685-6F7E-448A-83D9-00B147516399}" type="presOf" srcId="{202E1BCB-C32A-4280-B8A1-4C364178F21D}" destId="{D43EA688-342D-4518-AF37-98B663C222E1}" srcOrd="0" destOrd="0" presId="urn:microsoft.com/office/officeart/2005/8/layout/hierarchy6"/>
    <dgm:cxn modelId="{A1D88ED1-6F86-46F6-A0BF-10BCF2402162}" type="presOf" srcId="{717DE743-4239-4F78-86B5-3BB15E676D1E}" destId="{3A1A9945-8904-40D2-9985-FF0162B942C7}" srcOrd="0" destOrd="0" presId="urn:microsoft.com/office/officeart/2005/8/layout/hierarchy6"/>
    <dgm:cxn modelId="{12EE848C-19E4-40AC-AEE2-76D16857E820}" type="presOf" srcId="{85A52498-9333-41E7-8E1C-9F838FB0593C}" destId="{922DDE06-51E6-41BB-A109-4CBC4197C72A}" srcOrd="0" destOrd="0" presId="urn:microsoft.com/office/officeart/2005/8/layout/hierarchy6"/>
    <dgm:cxn modelId="{6F0F4B1C-5B48-47C3-B818-75598711309B}" type="presOf" srcId="{63B337F0-61EF-4CA4-B471-A8AA7688662C}" destId="{6994CDDF-7EF0-4E4E-8EC4-8B64333E3030}" srcOrd="0" destOrd="0" presId="urn:microsoft.com/office/officeart/2005/8/layout/hierarchy6"/>
    <dgm:cxn modelId="{AA6646E0-E3C4-4092-9055-D41B2EA5A412}" type="presOf" srcId="{09AE3D94-23D3-4744-959A-66267699B49D}" destId="{7C552B87-F563-415E-A522-106CC52B825E}" srcOrd="0" destOrd="0" presId="urn:microsoft.com/office/officeart/2005/8/layout/hierarchy6"/>
    <dgm:cxn modelId="{EC1DAE36-636E-4310-878D-C5C87F429895}" type="presOf" srcId="{5D53FE8F-E861-4505-987D-A8F92BFABD75}" destId="{D0AFD3FE-6473-47E8-B2BE-07BF99760AC6}" srcOrd="0" destOrd="0" presId="urn:microsoft.com/office/officeart/2005/8/layout/hierarchy6"/>
    <dgm:cxn modelId="{F27AFB25-7593-407D-8F19-A10F08E171D6}" type="presOf" srcId="{C5F8BC1F-FB86-4773-B664-36D592FCF7A3}" destId="{611E09ED-5F0F-4573-BDB1-0E6E33305C91}" srcOrd="0" destOrd="0" presId="urn:microsoft.com/office/officeart/2005/8/layout/hierarchy6"/>
    <dgm:cxn modelId="{1B8F23B6-14F2-4589-9C72-47D176BD324F}" type="presOf" srcId="{7276CB9A-B835-4818-8144-5122FF6AF119}" destId="{E022A9F9-0B9A-4BE7-8F39-B266E5576061}" srcOrd="0" destOrd="0" presId="urn:microsoft.com/office/officeart/2005/8/layout/hierarchy6"/>
    <dgm:cxn modelId="{79CDE6EF-F0C8-4802-BA43-CD7B310CC6E0}" type="presParOf" srcId="{6E56F33C-8B35-4AAD-81CF-90E066AC2C7C}" destId="{4B5FB5B3-F364-4944-BF70-2203B8B450C4}" srcOrd="0" destOrd="0" presId="urn:microsoft.com/office/officeart/2005/8/layout/hierarchy6"/>
    <dgm:cxn modelId="{96AF56C2-9AA0-4D3E-8045-40940D6FF3D2}" type="presParOf" srcId="{4B5FB5B3-F364-4944-BF70-2203B8B450C4}" destId="{E17773FD-E5A2-4399-B70A-B3FEDD13281D}" srcOrd="0" destOrd="0" presId="urn:microsoft.com/office/officeart/2005/8/layout/hierarchy6"/>
    <dgm:cxn modelId="{DEE617ED-55C8-41BD-B68A-22A3039FB3D4}" type="presParOf" srcId="{E17773FD-E5A2-4399-B70A-B3FEDD13281D}" destId="{B38530C4-E726-453B-AD7F-1FC58B30176A}" srcOrd="0" destOrd="0" presId="urn:microsoft.com/office/officeart/2005/8/layout/hierarchy6"/>
    <dgm:cxn modelId="{E01CB3EE-2729-49FD-94E4-E2592A7AD8FD}" type="presParOf" srcId="{B38530C4-E726-453B-AD7F-1FC58B30176A}" destId="{C0CCF6D3-8072-4011-866A-566A6856F00F}" srcOrd="0" destOrd="0" presId="urn:microsoft.com/office/officeart/2005/8/layout/hierarchy6"/>
    <dgm:cxn modelId="{3BCC9C5D-5C1A-4659-AFE8-58511F0D40FB}" type="presParOf" srcId="{B38530C4-E726-453B-AD7F-1FC58B30176A}" destId="{D0F7E801-2289-4452-ABF1-760AB39CC625}" srcOrd="1" destOrd="0" presId="urn:microsoft.com/office/officeart/2005/8/layout/hierarchy6"/>
    <dgm:cxn modelId="{4BF454E0-8789-4EE7-ABB9-E8930482E099}" type="presParOf" srcId="{D0F7E801-2289-4452-ABF1-760AB39CC625}" destId="{DB547D0D-EC43-4248-8268-5570D51B50D4}" srcOrd="0" destOrd="0" presId="urn:microsoft.com/office/officeart/2005/8/layout/hierarchy6"/>
    <dgm:cxn modelId="{B330754C-9A30-4593-9FD0-411FE83FA5B5}" type="presParOf" srcId="{D0F7E801-2289-4452-ABF1-760AB39CC625}" destId="{80FC254D-5BA1-4788-9C42-EF8EC291A0AE}" srcOrd="1" destOrd="0" presId="urn:microsoft.com/office/officeart/2005/8/layout/hierarchy6"/>
    <dgm:cxn modelId="{15E7F5C3-8C22-4EB5-B6C3-98223FE6A4C7}" type="presParOf" srcId="{80FC254D-5BA1-4788-9C42-EF8EC291A0AE}" destId="{922DDE06-51E6-41BB-A109-4CBC4197C72A}" srcOrd="0" destOrd="0" presId="urn:microsoft.com/office/officeart/2005/8/layout/hierarchy6"/>
    <dgm:cxn modelId="{469960AB-25BD-4174-BF62-5F37D5925C96}" type="presParOf" srcId="{80FC254D-5BA1-4788-9C42-EF8EC291A0AE}" destId="{CB5B2D80-A88F-4EA2-B16E-C43048C15F5C}" srcOrd="1" destOrd="0" presId="urn:microsoft.com/office/officeart/2005/8/layout/hierarchy6"/>
    <dgm:cxn modelId="{9BEDE1D3-9EA4-4742-9D78-5D6109AE69A4}" type="presParOf" srcId="{CB5B2D80-A88F-4EA2-B16E-C43048C15F5C}" destId="{D43EA688-342D-4518-AF37-98B663C222E1}" srcOrd="0" destOrd="0" presId="urn:microsoft.com/office/officeart/2005/8/layout/hierarchy6"/>
    <dgm:cxn modelId="{B0BA17DA-48F6-452D-9D12-B5E5A444FE86}" type="presParOf" srcId="{CB5B2D80-A88F-4EA2-B16E-C43048C15F5C}" destId="{D3F35292-5AEC-4080-87E3-617BDD831863}" srcOrd="1" destOrd="0" presId="urn:microsoft.com/office/officeart/2005/8/layout/hierarchy6"/>
    <dgm:cxn modelId="{59B1875A-B4EB-48D3-9680-36FC9E8C2F29}" type="presParOf" srcId="{D3F35292-5AEC-4080-87E3-617BDD831863}" destId="{A34283D1-D46F-4DFB-A46F-756DB4B31815}" srcOrd="0" destOrd="0" presId="urn:microsoft.com/office/officeart/2005/8/layout/hierarchy6"/>
    <dgm:cxn modelId="{BD23B74E-C6AE-4E63-9791-B54A1BEB0C7C}" type="presParOf" srcId="{D3F35292-5AEC-4080-87E3-617BDD831863}" destId="{9D1B5A05-DA9F-41A2-888F-DA903E229141}" srcOrd="1" destOrd="0" presId="urn:microsoft.com/office/officeart/2005/8/layout/hierarchy6"/>
    <dgm:cxn modelId="{EDDED0E3-F579-4323-A354-CA52714BB9C1}" type="presParOf" srcId="{9D1B5A05-DA9F-41A2-888F-DA903E229141}" destId="{9F8C1078-D079-4739-9D44-E91D3257701E}" srcOrd="0" destOrd="0" presId="urn:microsoft.com/office/officeart/2005/8/layout/hierarchy6"/>
    <dgm:cxn modelId="{A52937F1-E8F0-4489-AF6F-01B1B3207BD8}" type="presParOf" srcId="{9D1B5A05-DA9F-41A2-888F-DA903E229141}" destId="{6CE37C7B-D26D-48F9-8A6E-ED1833FA8527}" srcOrd="1" destOrd="0" presId="urn:microsoft.com/office/officeart/2005/8/layout/hierarchy6"/>
    <dgm:cxn modelId="{885AC435-9A69-4383-9FAA-FE98E7469577}" type="presParOf" srcId="{6CE37C7B-D26D-48F9-8A6E-ED1833FA8527}" destId="{177D621B-4405-4FF7-8F2C-F638B3795AB2}" srcOrd="0" destOrd="0" presId="urn:microsoft.com/office/officeart/2005/8/layout/hierarchy6"/>
    <dgm:cxn modelId="{160707E4-F9C6-4E42-8830-D9BE8B3D7AD1}" type="presParOf" srcId="{6CE37C7B-D26D-48F9-8A6E-ED1833FA8527}" destId="{46997D67-3015-413A-BF65-BD5F3491D167}" srcOrd="1" destOrd="0" presId="urn:microsoft.com/office/officeart/2005/8/layout/hierarchy6"/>
    <dgm:cxn modelId="{064056FE-E165-4BED-A236-9443215313C3}" type="presParOf" srcId="{CB5B2D80-A88F-4EA2-B16E-C43048C15F5C}" destId="{CAADE348-5DA8-4C49-A6BB-31ECA8EF62B9}" srcOrd="2" destOrd="0" presId="urn:microsoft.com/office/officeart/2005/8/layout/hierarchy6"/>
    <dgm:cxn modelId="{FD3C3A32-A761-4A3B-B226-D8840C01905A}" type="presParOf" srcId="{CB5B2D80-A88F-4EA2-B16E-C43048C15F5C}" destId="{21BA6E7F-5DB9-4561-8D30-2746D3DED474}" srcOrd="3" destOrd="0" presId="urn:microsoft.com/office/officeart/2005/8/layout/hierarchy6"/>
    <dgm:cxn modelId="{FBFDCF55-5CFC-4729-9A8B-2487B6374602}" type="presParOf" srcId="{21BA6E7F-5DB9-4561-8D30-2746D3DED474}" destId="{B56FFDD8-0F0D-49F6-853A-D8A3AE6BB7E2}" srcOrd="0" destOrd="0" presId="urn:microsoft.com/office/officeart/2005/8/layout/hierarchy6"/>
    <dgm:cxn modelId="{591CDE2F-CAAE-4BF2-AC3D-6831F17ECB53}" type="presParOf" srcId="{21BA6E7F-5DB9-4561-8D30-2746D3DED474}" destId="{2F5770D1-4BA7-4D48-837B-115646E9B3A9}" srcOrd="1" destOrd="0" presId="urn:microsoft.com/office/officeart/2005/8/layout/hierarchy6"/>
    <dgm:cxn modelId="{DFBDD83B-3F33-4EA9-8A49-72C18D7A2F77}" type="presParOf" srcId="{2F5770D1-4BA7-4D48-837B-115646E9B3A9}" destId="{287790C7-3D39-44C8-A942-D3ADF264CEB8}" srcOrd="0" destOrd="0" presId="urn:microsoft.com/office/officeart/2005/8/layout/hierarchy6"/>
    <dgm:cxn modelId="{57005DC0-81D8-4EF0-8804-C570D90381E0}" type="presParOf" srcId="{2F5770D1-4BA7-4D48-837B-115646E9B3A9}" destId="{A4E1F513-6E89-4AF2-A6EA-4C5562D58808}" srcOrd="1" destOrd="0" presId="urn:microsoft.com/office/officeart/2005/8/layout/hierarchy6"/>
    <dgm:cxn modelId="{95917413-C957-4C46-98D6-53FD68A47D4C}" type="presParOf" srcId="{A4E1F513-6E89-4AF2-A6EA-4C5562D58808}" destId="{6994CDDF-7EF0-4E4E-8EC4-8B64333E3030}" srcOrd="0" destOrd="0" presId="urn:microsoft.com/office/officeart/2005/8/layout/hierarchy6"/>
    <dgm:cxn modelId="{ECA8C1E8-AE93-4CAF-9B5F-85246420CC2C}" type="presParOf" srcId="{A4E1F513-6E89-4AF2-A6EA-4C5562D58808}" destId="{C85A3D70-31E8-4C95-A606-1855238048BC}" srcOrd="1" destOrd="0" presId="urn:microsoft.com/office/officeart/2005/8/layout/hierarchy6"/>
    <dgm:cxn modelId="{D0118241-E6A8-4827-B56A-16D901C62F1F}" type="presParOf" srcId="{D0F7E801-2289-4452-ABF1-760AB39CC625}" destId="{27F14C2E-B73F-4A71-91E0-83A080947F8C}" srcOrd="2" destOrd="0" presId="urn:microsoft.com/office/officeart/2005/8/layout/hierarchy6"/>
    <dgm:cxn modelId="{0E9C3A8E-4853-43FB-9B6A-E997FA6097E8}" type="presParOf" srcId="{D0F7E801-2289-4452-ABF1-760AB39CC625}" destId="{0D41BE56-529A-4108-A94B-8F9A66312982}" srcOrd="3" destOrd="0" presId="urn:microsoft.com/office/officeart/2005/8/layout/hierarchy6"/>
    <dgm:cxn modelId="{DD3E5F23-12C1-4F46-8A7F-2365E32C4F75}" type="presParOf" srcId="{0D41BE56-529A-4108-A94B-8F9A66312982}" destId="{53D85746-9574-4ECD-94E5-F5F5364E66DF}" srcOrd="0" destOrd="0" presId="urn:microsoft.com/office/officeart/2005/8/layout/hierarchy6"/>
    <dgm:cxn modelId="{31283D79-99BC-4531-B1EB-AFB465F621AE}" type="presParOf" srcId="{0D41BE56-529A-4108-A94B-8F9A66312982}" destId="{E08AFE87-19B3-4C6D-B7E9-38A9FA54A7C3}" srcOrd="1" destOrd="0" presId="urn:microsoft.com/office/officeart/2005/8/layout/hierarchy6"/>
    <dgm:cxn modelId="{07B03FE6-77C8-480F-A350-A0F48F4B9FAF}" type="presParOf" srcId="{E08AFE87-19B3-4C6D-B7E9-38A9FA54A7C3}" destId="{D0AFD3FE-6473-47E8-B2BE-07BF99760AC6}" srcOrd="0" destOrd="0" presId="urn:microsoft.com/office/officeart/2005/8/layout/hierarchy6"/>
    <dgm:cxn modelId="{8C7CA7F1-D7C1-49CD-AA12-135A90CF43F5}" type="presParOf" srcId="{E08AFE87-19B3-4C6D-B7E9-38A9FA54A7C3}" destId="{C44A5A66-E321-4928-AB98-6B23CEC312EA}" srcOrd="1" destOrd="0" presId="urn:microsoft.com/office/officeart/2005/8/layout/hierarchy6"/>
    <dgm:cxn modelId="{65523F11-D2C1-4070-8FDF-3691AAE99B1E}" type="presParOf" srcId="{C44A5A66-E321-4928-AB98-6B23CEC312EA}" destId="{DDC2D59A-57A9-4CC7-9C8C-104AFC063695}" srcOrd="0" destOrd="0" presId="urn:microsoft.com/office/officeart/2005/8/layout/hierarchy6"/>
    <dgm:cxn modelId="{43986117-F2EA-40E5-816E-7DF68F61D585}" type="presParOf" srcId="{C44A5A66-E321-4928-AB98-6B23CEC312EA}" destId="{1C7E0005-BF5D-4867-B65D-7498827C32D8}" srcOrd="1" destOrd="0" presId="urn:microsoft.com/office/officeart/2005/8/layout/hierarchy6"/>
    <dgm:cxn modelId="{3AC7EBB6-653A-4035-8D85-939B774063C6}" type="presParOf" srcId="{1C7E0005-BF5D-4867-B65D-7498827C32D8}" destId="{AC9CF5D6-7355-45B4-9A49-5E839134635C}" srcOrd="0" destOrd="0" presId="urn:microsoft.com/office/officeart/2005/8/layout/hierarchy6"/>
    <dgm:cxn modelId="{3114306C-E136-48AB-BE09-03B8C496812B}" type="presParOf" srcId="{1C7E0005-BF5D-4867-B65D-7498827C32D8}" destId="{E68E905C-F236-405F-916A-1A20DB11B5E6}" srcOrd="1" destOrd="0" presId="urn:microsoft.com/office/officeart/2005/8/layout/hierarchy6"/>
    <dgm:cxn modelId="{6EE355A2-37A4-413A-8814-0270DAAB46A6}" type="presParOf" srcId="{E68E905C-F236-405F-916A-1A20DB11B5E6}" destId="{1D290185-6DD1-4465-88F5-A22A1BDDF11B}" srcOrd="0" destOrd="0" presId="urn:microsoft.com/office/officeart/2005/8/layout/hierarchy6"/>
    <dgm:cxn modelId="{6152E2C2-CA21-41F5-A86E-865511A27F97}" type="presParOf" srcId="{E68E905C-F236-405F-916A-1A20DB11B5E6}" destId="{21B36E74-A4C6-4E05-AC97-F2873ECBE4F4}" srcOrd="1" destOrd="0" presId="urn:microsoft.com/office/officeart/2005/8/layout/hierarchy6"/>
    <dgm:cxn modelId="{5B893C28-FF6D-4BD1-A472-B1B1B095796F}" type="presParOf" srcId="{E08AFE87-19B3-4C6D-B7E9-38A9FA54A7C3}" destId="{D92D7E86-B90E-4903-A69F-E7B475592E5F}" srcOrd="2" destOrd="0" presId="urn:microsoft.com/office/officeart/2005/8/layout/hierarchy6"/>
    <dgm:cxn modelId="{86919EB9-986B-40FA-B329-B349869C445C}" type="presParOf" srcId="{E08AFE87-19B3-4C6D-B7E9-38A9FA54A7C3}" destId="{15E0FCA6-7D12-4664-A42B-68CD4176317F}" srcOrd="3" destOrd="0" presId="urn:microsoft.com/office/officeart/2005/8/layout/hierarchy6"/>
    <dgm:cxn modelId="{05A28E43-34CB-4A9E-B97A-CA608DD948B7}" type="presParOf" srcId="{15E0FCA6-7D12-4664-A42B-68CD4176317F}" destId="{1F9664D4-2E32-4D4D-85C4-015F0B2EFBF2}" srcOrd="0" destOrd="0" presId="urn:microsoft.com/office/officeart/2005/8/layout/hierarchy6"/>
    <dgm:cxn modelId="{DCCB7662-8E1D-4E5E-BDC0-55852B437A35}" type="presParOf" srcId="{15E0FCA6-7D12-4664-A42B-68CD4176317F}" destId="{DCE06455-B199-472D-BDF0-6A05F0E8096E}" srcOrd="1" destOrd="0" presId="urn:microsoft.com/office/officeart/2005/8/layout/hierarchy6"/>
    <dgm:cxn modelId="{DBE5F345-0319-4ACB-A10A-FC114B2564C9}" type="presParOf" srcId="{DCE06455-B199-472D-BDF0-6A05F0E8096E}" destId="{3C2D7BC2-10BA-4580-AC48-EED28EED49A2}" srcOrd="0" destOrd="0" presId="urn:microsoft.com/office/officeart/2005/8/layout/hierarchy6"/>
    <dgm:cxn modelId="{4359FCD0-B815-4D8B-BAF0-24E9F34FC962}" type="presParOf" srcId="{DCE06455-B199-472D-BDF0-6A05F0E8096E}" destId="{33CBA6D0-3A26-4930-A9CC-4D627EA07E4A}" srcOrd="1" destOrd="0" presId="urn:microsoft.com/office/officeart/2005/8/layout/hierarchy6"/>
    <dgm:cxn modelId="{B52AF2C3-840C-4FB9-B0A5-49C9826EF2DE}" type="presParOf" srcId="{33CBA6D0-3A26-4930-A9CC-4D627EA07E4A}" destId="{40EDBA4A-B428-4E81-AD5C-A494B8641831}" srcOrd="0" destOrd="0" presId="urn:microsoft.com/office/officeart/2005/8/layout/hierarchy6"/>
    <dgm:cxn modelId="{16C72509-B6A1-4263-AD10-12C86599B2DC}" type="presParOf" srcId="{33CBA6D0-3A26-4930-A9CC-4D627EA07E4A}" destId="{FE8A1F1D-A8EB-4BB6-AB17-1F1F591F81A7}" srcOrd="1" destOrd="0" presId="urn:microsoft.com/office/officeart/2005/8/layout/hierarchy6"/>
    <dgm:cxn modelId="{64E2A4BB-3996-4517-BC0B-9905ECA7320D}" type="presParOf" srcId="{D0F7E801-2289-4452-ABF1-760AB39CC625}" destId="{E022A9F9-0B9A-4BE7-8F39-B266E5576061}" srcOrd="4" destOrd="0" presId="urn:microsoft.com/office/officeart/2005/8/layout/hierarchy6"/>
    <dgm:cxn modelId="{E3696CCA-E072-4F82-AB51-57A5988AE495}" type="presParOf" srcId="{D0F7E801-2289-4452-ABF1-760AB39CC625}" destId="{1855AC92-BE98-4FE8-BDF9-F56985A5944D}" srcOrd="5" destOrd="0" presId="urn:microsoft.com/office/officeart/2005/8/layout/hierarchy6"/>
    <dgm:cxn modelId="{0DD6B6B3-7B68-47B8-ADCF-80ACD2AC8708}" type="presParOf" srcId="{1855AC92-BE98-4FE8-BDF9-F56985A5944D}" destId="{60DACA67-267D-4717-9945-32CC66A9F3E8}" srcOrd="0" destOrd="0" presId="urn:microsoft.com/office/officeart/2005/8/layout/hierarchy6"/>
    <dgm:cxn modelId="{84E157D8-54BA-495F-9B6A-A9708EF92225}" type="presParOf" srcId="{1855AC92-BE98-4FE8-BDF9-F56985A5944D}" destId="{5F336471-8F70-49D1-A88C-1C1BCE819775}" srcOrd="1" destOrd="0" presId="urn:microsoft.com/office/officeart/2005/8/layout/hierarchy6"/>
    <dgm:cxn modelId="{3CAD547B-A424-4290-BF85-8D036852034A}" type="presParOf" srcId="{5F336471-8F70-49D1-A88C-1C1BCE819775}" destId="{611E09ED-5F0F-4573-BDB1-0E6E33305C91}" srcOrd="0" destOrd="0" presId="urn:microsoft.com/office/officeart/2005/8/layout/hierarchy6"/>
    <dgm:cxn modelId="{4B1A1381-181C-4B12-865E-F202B4BBA0FB}" type="presParOf" srcId="{5F336471-8F70-49D1-A88C-1C1BCE819775}" destId="{04B25A20-6848-427A-82BD-5EF5011207F6}" srcOrd="1" destOrd="0" presId="urn:microsoft.com/office/officeart/2005/8/layout/hierarchy6"/>
    <dgm:cxn modelId="{C92ABFDE-212D-409E-B724-110442069545}" type="presParOf" srcId="{04B25A20-6848-427A-82BD-5EF5011207F6}" destId="{B6B85370-5CE4-47E9-8439-728C2BB087AF}" srcOrd="0" destOrd="0" presId="urn:microsoft.com/office/officeart/2005/8/layout/hierarchy6"/>
    <dgm:cxn modelId="{7E1E26B2-057F-4FC6-83A5-CE5121BD415C}" type="presParOf" srcId="{04B25A20-6848-427A-82BD-5EF5011207F6}" destId="{1FD5C3D6-D088-451C-B013-29CD2D0BC220}" srcOrd="1" destOrd="0" presId="urn:microsoft.com/office/officeart/2005/8/layout/hierarchy6"/>
    <dgm:cxn modelId="{5C95C12B-E7F9-4D65-9A8C-14A9572C81C4}" type="presParOf" srcId="{1FD5C3D6-D088-451C-B013-29CD2D0BC220}" destId="{20D439D7-3755-4CB6-997A-D3F1874B3DEB}" srcOrd="0" destOrd="0" presId="urn:microsoft.com/office/officeart/2005/8/layout/hierarchy6"/>
    <dgm:cxn modelId="{1B7A6644-FF99-4638-B7A5-8C62913C07F1}" type="presParOf" srcId="{1FD5C3D6-D088-451C-B013-29CD2D0BC220}" destId="{B93D7D70-0875-4AD5-83A5-0BAD0EA487AD}" srcOrd="1" destOrd="0" presId="urn:microsoft.com/office/officeart/2005/8/layout/hierarchy6"/>
    <dgm:cxn modelId="{B8700AC7-0D6F-456A-9F7D-8B21928DC63F}" type="presParOf" srcId="{B93D7D70-0875-4AD5-83A5-0BAD0EA487AD}" destId="{CCF7641A-6037-459A-A65C-23E09DABECDB}" srcOrd="0" destOrd="0" presId="urn:microsoft.com/office/officeart/2005/8/layout/hierarchy6"/>
    <dgm:cxn modelId="{A6797C73-957E-472D-86AF-BD0026813BC8}" type="presParOf" srcId="{B93D7D70-0875-4AD5-83A5-0BAD0EA487AD}" destId="{E14CC567-EE2E-49EA-BE23-8B1EC4B3BF93}" srcOrd="1" destOrd="0" presId="urn:microsoft.com/office/officeart/2005/8/layout/hierarchy6"/>
    <dgm:cxn modelId="{F32C534B-4B5A-44F8-9FA5-44471EC7FF1E}" type="presParOf" srcId="{5F336471-8F70-49D1-A88C-1C1BCE819775}" destId="{9384C229-8AF5-47F8-ABE8-AFC4EDD2EE81}" srcOrd="2" destOrd="0" presId="urn:microsoft.com/office/officeart/2005/8/layout/hierarchy6"/>
    <dgm:cxn modelId="{BB587631-CA0C-4949-998C-AE374D842080}" type="presParOf" srcId="{5F336471-8F70-49D1-A88C-1C1BCE819775}" destId="{A05175A5-41F6-4B14-B35F-CEF89631AB06}" srcOrd="3" destOrd="0" presId="urn:microsoft.com/office/officeart/2005/8/layout/hierarchy6"/>
    <dgm:cxn modelId="{CE15EACA-4C66-4FA4-A67A-AB984066FF8D}" type="presParOf" srcId="{A05175A5-41F6-4B14-B35F-CEF89631AB06}" destId="{03A33132-4499-40E1-B3FD-7A7B189E7E5B}" srcOrd="0" destOrd="0" presId="urn:microsoft.com/office/officeart/2005/8/layout/hierarchy6"/>
    <dgm:cxn modelId="{EE3E25B6-5725-444B-899B-28FD72D90F00}" type="presParOf" srcId="{A05175A5-41F6-4B14-B35F-CEF89631AB06}" destId="{284D685D-5F0A-4F75-8B56-8FA413DA0CE9}" srcOrd="1" destOrd="0" presId="urn:microsoft.com/office/officeart/2005/8/layout/hierarchy6"/>
    <dgm:cxn modelId="{8C921594-4D0E-4799-8379-7BC362A55311}" type="presParOf" srcId="{284D685D-5F0A-4F75-8B56-8FA413DA0CE9}" destId="{7C552B87-F563-415E-A522-106CC52B825E}" srcOrd="0" destOrd="0" presId="urn:microsoft.com/office/officeart/2005/8/layout/hierarchy6"/>
    <dgm:cxn modelId="{3747D7E5-ACB5-4FC5-9023-5CDB72C35FF9}" type="presParOf" srcId="{284D685D-5F0A-4F75-8B56-8FA413DA0CE9}" destId="{823B1DDB-FC83-4F7B-A42B-E10CBB79F8D0}" srcOrd="1" destOrd="0" presId="urn:microsoft.com/office/officeart/2005/8/layout/hierarchy6"/>
    <dgm:cxn modelId="{B7D1C864-3BB0-4534-9DAF-9944FA605AB1}" type="presParOf" srcId="{823B1DDB-FC83-4F7B-A42B-E10CBB79F8D0}" destId="{3A1A9945-8904-40D2-9985-FF0162B942C7}" srcOrd="0" destOrd="0" presId="urn:microsoft.com/office/officeart/2005/8/layout/hierarchy6"/>
    <dgm:cxn modelId="{6074B112-3D4B-4D9B-B3DB-6019B5631B23}" type="presParOf" srcId="{823B1DDB-FC83-4F7B-A42B-E10CBB79F8D0}" destId="{441C9D0A-3111-46E8-8265-C113582B27BD}" srcOrd="1" destOrd="0" presId="urn:microsoft.com/office/officeart/2005/8/layout/hierarchy6"/>
    <dgm:cxn modelId="{B5DAB181-D1F1-417A-A97A-B7267834F1B4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C844600-5C25-4259-BD9A-CD22FF9E4409}">
      <dgm:prSet phldrT="[Text]"/>
      <dgm:spPr/>
      <dgm:t>
        <a:bodyPr/>
        <a:lstStyle/>
        <a:p>
          <a:r>
            <a:rPr lang="en-US" dirty="0" smtClean="0"/>
            <a:t>ARC</a:t>
          </a:r>
          <a:endParaRPr lang="en-US" dirty="0"/>
        </a:p>
      </dgm:t>
    </dgm:pt>
    <dgm:pt modelId="{22AB3494-1743-47C2-A688-AE09F8F94A5C}" type="parTrans" cxnId="{7035CEBC-0A68-4B9E-B762-D610B0286941}">
      <dgm:prSet/>
      <dgm:spPr/>
      <dgm:t>
        <a:bodyPr/>
        <a:lstStyle/>
        <a:p>
          <a:endParaRPr lang="en-US"/>
        </a:p>
      </dgm:t>
    </dgm:pt>
    <dgm:pt modelId="{DB5A818F-496C-4590-8B95-AD5CEEB90750}" type="sibTrans" cxnId="{7035CEBC-0A68-4B9E-B762-D610B0286941}">
      <dgm:prSet/>
      <dgm:spPr/>
      <dgm:t>
        <a:bodyPr/>
        <a:lstStyle/>
        <a:p>
          <a:endParaRPr lang="en-US"/>
        </a:p>
      </dgm:t>
    </dgm:pt>
    <dgm:pt modelId="{1FD9AF37-7D9D-4D4E-8AFE-75FDF1A438D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95569A8-7C86-436A-BD17-1883A941D0EB}" type="parTrans" cxnId="{EDF99831-E6F4-48B0-892D-32EBA39CE5A2}">
      <dgm:prSet/>
      <dgm:spPr/>
      <dgm:t>
        <a:bodyPr/>
        <a:lstStyle/>
        <a:p>
          <a:endParaRPr lang="en-US"/>
        </a:p>
      </dgm:t>
    </dgm:pt>
    <dgm:pt modelId="{657CB535-6AE6-4D41-914E-FF93B8D46C27}" type="sibTrans" cxnId="{EDF99831-E6F4-48B0-892D-32EBA39CE5A2}">
      <dgm:prSet/>
      <dgm:spPr/>
      <dgm:t>
        <a:bodyPr/>
        <a:lstStyle/>
        <a:p>
          <a:endParaRPr lang="en-US"/>
        </a:p>
      </dgm:t>
    </dgm:pt>
    <dgm:pt modelId="{75071643-A242-42DB-BB89-04E39B88A97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0EA966B-552C-4A05-827D-CD2318CD2EC1}" type="parTrans" cxnId="{0116D45E-D50D-4710-BBF1-3580B39E75C4}">
      <dgm:prSet/>
      <dgm:spPr/>
      <dgm:t>
        <a:bodyPr/>
        <a:lstStyle/>
        <a:p>
          <a:endParaRPr lang="en-US"/>
        </a:p>
      </dgm:t>
    </dgm:pt>
    <dgm:pt modelId="{5A33395A-3848-41BF-9EFF-D1F3A13D2703}" type="sibTrans" cxnId="{0116D45E-D50D-4710-BBF1-3580B39E75C4}">
      <dgm:prSet/>
      <dgm:spPr/>
      <dgm:t>
        <a:bodyPr/>
        <a:lstStyle/>
        <a:p>
          <a:endParaRPr lang="en-US"/>
        </a:p>
      </dgm:t>
    </dgm:pt>
    <dgm:pt modelId="{8583C0C6-F318-4652-90C9-BC1BF0160C1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</a:p>
        <a:p>
          <a:pPr algn="l"/>
          <a:r>
            <a:rPr lang="en-US" dirty="0" smtClean="0"/>
            <a:t>ARC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ctr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00592DF9-A904-42F4-9FAD-3F5EE1B16FD7}" type="parTrans" cxnId="{EE488A49-8B45-47B3-80E3-56801F674FBA}">
      <dgm:prSet/>
      <dgm:spPr/>
      <dgm:t>
        <a:bodyPr/>
        <a:lstStyle/>
        <a:p>
          <a:endParaRPr lang="en-US"/>
        </a:p>
      </dgm:t>
    </dgm:pt>
    <dgm:pt modelId="{9ECEF710-A15F-4407-9013-039973B7A830}" type="sibTrans" cxnId="{EE488A49-8B45-47B3-80E3-56801F674FBA}">
      <dgm:prSet/>
      <dgm:spPr/>
      <dgm:t>
        <a:bodyPr/>
        <a:lstStyle/>
        <a:p>
          <a:endParaRPr lang="en-US"/>
        </a:p>
      </dgm:t>
    </dgm:pt>
    <dgm:pt modelId="{F6F68A20-C22A-414A-AC18-BA8A2B3A7F0C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</a:p>
        <a:p>
          <a:pPr algn="l"/>
          <a:r>
            <a:rPr lang="en-US" dirty="0" smtClean="0"/>
            <a:t>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FDDDDFBC-B3B1-4C90-8A4D-6A39CCBA5E94}" type="sibTrans" cxnId="{28C0370D-5F1B-4052-84DE-099D03594F1E}">
      <dgm:prSet/>
      <dgm:spPr/>
      <dgm:t>
        <a:bodyPr/>
        <a:lstStyle/>
        <a:p>
          <a:endParaRPr lang="en-US"/>
        </a:p>
      </dgm:t>
    </dgm:pt>
    <dgm:pt modelId="{D484280E-AF6A-42DD-A080-34A377B81D6E}" type="parTrans" cxnId="{28C0370D-5F1B-4052-84DE-099D03594F1E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7E81A22-AE99-4D41-8524-3337A751B845}" type="pres">
      <dgm:prSet presAssocID="{2C844600-5C25-4259-BD9A-CD22FF9E4409}" presName="Name14" presStyleCnt="0"/>
      <dgm:spPr/>
    </dgm:pt>
    <dgm:pt modelId="{BE01311D-9264-4C9C-B840-F4C7376B7A10}" type="pres">
      <dgm:prSet presAssocID="{2C844600-5C25-4259-BD9A-CD22FF9E440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CDE955-A219-4AA8-9EBE-5721E667D498}" type="pres">
      <dgm:prSet presAssocID="{2C844600-5C25-4259-BD9A-CD22FF9E4409}" presName="hierChild2" presStyleCnt="0"/>
      <dgm:spPr/>
    </dgm:pt>
    <dgm:pt modelId="{9904F9B4-E79A-46C3-AD45-C77A8A0B5931}" type="pres">
      <dgm:prSet presAssocID="{295569A8-7C86-436A-BD17-1883A941D0EB}" presName="Name19" presStyleLbl="parChTrans1D2" presStyleIdx="0" presStyleCnt="2"/>
      <dgm:spPr/>
      <dgm:t>
        <a:bodyPr/>
        <a:lstStyle/>
        <a:p>
          <a:endParaRPr lang="en-US"/>
        </a:p>
      </dgm:t>
    </dgm:pt>
    <dgm:pt modelId="{38CC4A72-D3CF-441F-9265-4E7490800247}" type="pres">
      <dgm:prSet presAssocID="{1FD9AF37-7D9D-4D4E-8AFE-75FDF1A438D3}" presName="Name21" presStyleCnt="0"/>
      <dgm:spPr/>
    </dgm:pt>
    <dgm:pt modelId="{9EF1A20B-3BC1-4C1F-B489-1CE699FD0158}" type="pres">
      <dgm:prSet presAssocID="{1FD9AF37-7D9D-4D4E-8AFE-75FDF1A438D3}" presName="level2Shape" presStyleLbl="node2" presStyleIdx="0" presStyleCnt="2"/>
      <dgm:spPr/>
      <dgm:t>
        <a:bodyPr/>
        <a:lstStyle/>
        <a:p>
          <a:endParaRPr lang="en-US"/>
        </a:p>
      </dgm:t>
    </dgm:pt>
    <dgm:pt modelId="{7FC46CF1-8AB2-49CD-9DD5-060C1EC12510}" type="pres">
      <dgm:prSet presAssocID="{1FD9AF37-7D9D-4D4E-8AFE-75FDF1A438D3}" presName="hierChild3" presStyleCnt="0"/>
      <dgm:spPr/>
    </dgm:pt>
    <dgm:pt modelId="{8A63199A-CC69-4E49-A802-FE0FA9172676}" type="pres">
      <dgm:prSet presAssocID="{00592DF9-A904-42F4-9FAD-3F5EE1B16FD7}" presName="Name19" presStyleLbl="parChTrans1D3" presStyleIdx="0" presStyleCnt="2"/>
      <dgm:spPr/>
      <dgm:t>
        <a:bodyPr/>
        <a:lstStyle/>
        <a:p>
          <a:endParaRPr lang="en-US"/>
        </a:p>
      </dgm:t>
    </dgm:pt>
    <dgm:pt modelId="{940FE1B4-173F-47F9-B3D6-337ADAA4FAE2}" type="pres">
      <dgm:prSet presAssocID="{8583C0C6-F318-4652-90C9-BC1BF0160C15}" presName="Name21" presStyleCnt="0"/>
      <dgm:spPr/>
    </dgm:pt>
    <dgm:pt modelId="{D8354EA3-B2CF-470E-ADD9-C733645494C2}" type="pres">
      <dgm:prSet presAssocID="{8583C0C6-F318-4652-90C9-BC1BF0160C15}" presName="level2Shape" presStyleLbl="node3" presStyleIdx="0" presStyleCnt="2" custScaleY="434621"/>
      <dgm:spPr/>
      <dgm:t>
        <a:bodyPr/>
        <a:lstStyle/>
        <a:p>
          <a:endParaRPr lang="en-US"/>
        </a:p>
      </dgm:t>
    </dgm:pt>
    <dgm:pt modelId="{E8C716F8-1324-41F4-B28F-4AD142CC4397}" type="pres">
      <dgm:prSet presAssocID="{8583C0C6-F318-4652-90C9-BC1BF0160C15}" presName="hierChild3" presStyleCnt="0"/>
      <dgm:spPr/>
    </dgm:pt>
    <dgm:pt modelId="{E9BBAA96-49BF-4610-A200-0A1FE08549F7}" type="pres">
      <dgm:prSet presAssocID="{E0EA966B-552C-4A05-827D-CD2318CD2EC1}" presName="Name19" presStyleLbl="parChTrans1D2" presStyleIdx="1" presStyleCnt="2"/>
      <dgm:spPr/>
      <dgm:t>
        <a:bodyPr/>
        <a:lstStyle/>
        <a:p>
          <a:endParaRPr lang="en-US"/>
        </a:p>
      </dgm:t>
    </dgm:pt>
    <dgm:pt modelId="{352081AA-7B5A-45D2-B146-1210C7E2B785}" type="pres">
      <dgm:prSet presAssocID="{75071643-A242-42DB-BB89-04E39B88A972}" presName="Name21" presStyleCnt="0"/>
      <dgm:spPr/>
    </dgm:pt>
    <dgm:pt modelId="{27AAF6A0-C7E8-41D7-AE5D-FE19AB69138C}" type="pres">
      <dgm:prSet presAssocID="{75071643-A242-42DB-BB89-04E39B88A972}" presName="level2Shape" presStyleLbl="node2" presStyleIdx="1" presStyleCnt="2"/>
      <dgm:spPr/>
      <dgm:t>
        <a:bodyPr/>
        <a:lstStyle/>
        <a:p>
          <a:endParaRPr lang="en-US"/>
        </a:p>
      </dgm:t>
    </dgm:pt>
    <dgm:pt modelId="{B4C4B9D2-0AFE-4000-85C0-7A11DF95DC75}" type="pres">
      <dgm:prSet presAssocID="{75071643-A242-42DB-BB89-04E39B88A972}" presName="hierChild3" presStyleCnt="0"/>
      <dgm:spPr/>
    </dgm:pt>
    <dgm:pt modelId="{76305FCD-B289-4871-83A7-DE48B3B9D803}" type="pres">
      <dgm:prSet presAssocID="{D484280E-AF6A-42DD-A080-34A377B81D6E}" presName="Name19" presStyleLbl="parChTrans1D3" presStyleIdx="1" presStyleCnt="2"/>
      <dgm:spPr/>
      <dgm:t>
        <a:bodyPr/>
        <a:lstStyle/>
        <a:p>
          <a:endParaRPr lang="en-US"/>
        </a:p>
      </dgm:t>
    </dgm:pt>
    <dgm:pt modelId="{1E75CE3A-E676-4670-AFEF-C978E8CDF9EB}" type="pres">
      <dgm:prSet presAssocID="{F6F68A20-C22A-414A-AC18-BA8A2B3A7F0C}" presName="Name21" presStyleCnt="0"/>
      <dgm:spPr/>
    </dgm:pt>
    <dgm:pt modelId="{F604DAA3-9173-4B51-A734-66B224F7F96E}" type="pres">
      <dgm:prSet presAssocID="{F6F68A20-C22A-414A-AC18-BA8A2B3A7F0C}" presName="level2Shape" presStyleLbl="node3" presStyleIdx="1" presStyleCnt="2" custScaleY="434621"/>
      <dgm:spPr/>
      <dgm:t>
        <a:bodyPr/>
        <a:lstStyle/>
        <a:p>
          <a:endParaRPr lang="en-US"/>
        </a:p>
      </dgm:t>
    </dgm:pt>
    <dgm:pt modelId="{D571B44A-42D8-473A-9A17-3AF08E376400}" type="pres">
      <dgm:prSet presAssocID="{F6F68A20-C22A-414A-AC18-BA8A2B3A7F0C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31FE0A7F-720B-4A00-B59E-4DF416E27A37}" type="presOf" srcId="{8583C0C6-F318-4652-90C9-BC1BF0160C15}" destId="{D8354EA3-B2CF-470E-ADD9-C733645494C2}" srcOrd="0" destOrd="0" presId="urn:microsoft.com/office/officeart/2005/8/layout/hierarchy6"/>
    <dgm:cxn modelId="{20BFFAA5-C1B7-408F-B5FA-2FB24DA4FE89}" type="presOf" srcId="{9C238A12-5DDE-4A70-8523-E752154D162A}" destId="{6E56F33C-8B35-4AAD-81CF-90E066AC2C7C}" srcOrd="0" destOrd="0" presId="urn:microsoft.com/office/officeart/2005/8/layout/hierarchy6"/>
    <dgm:cxn modelId="{F0EF5008-69F8-46CB-BB49-4E656A9660C6}" type="presOf" srcId="{75071643-A242-42DB-BB89-04E39B88A972}" destId="{27AAF6A0-C7E8-41D7-AE5D-FE19AB69138C}" srcOrd="0" destOrd="0" presId="urn:microsoft.com/office/officeart/2005/8/layout/hierarchy6"/>
    <dgm:cxn modelId="{C8695FD4-C6AB-4658-A05F-B4803C842C60}" type="presOf" srcId="{00592DF9-A904-42F4-9FAD-3F5EE1B16FD7}" destId="{8A63199A-CC69-4E49-A802-FE0FA9172676}" srcOrd="0" destOrd="0" presId="urn:microsoft.com/office/officeart/2005/8/layout/hierarchy6"/>
    <dgm:cxn modelId="{EDF99831-E6F4-48B0-892D-32EBA39CE5A2}" srcId="{2C844600-5C25-4259-BD9A-CD22FF9E4409}" destId="{1FD9AF37-7D9D-4D4E-8AFE-75FDF1A438D3}" srcOrd="0" destOrd="0" parTransId="{295569A8-7C86-436A-BD17-1883A941D0EB}" sibTransId="{657CB535-6AE6-4D41-914E-FF93B8D46C27}"/>
    <dgm:cxn modelId="{28C0370D-5F1B-4052-84DE-099D03594F1E}" srcId="{75071643-A242-42DB-BB89-04E39B88A972}" destId="{F6F68A20-C22A-414A-AC18-BA8A2B3A7F0C}" srcOrd="0" destOrd="0" parTransId="{D484280E-AF6A-42DD-A080-34A377B81D6E}" sibTransId="{FDDDDFBC-B3B1-4C90-8A4D-6A39CCBA5E94}"/>
    <dgm:cxn modelId="{0116D45E-D50D-4710-BBF1-3580B39E75C4}" srcId="{2C844600-5C25-4259-BD9A-CD22FF9E4409}" destId="{75071643-A242-42DB-BB89-04E39B88A972}" srcOrd="1" destOrd="0" parTransId="{E0EA966B-552C-4A05-827D-CD2318CD2EC1}" sibTransId="{5A33395A-3848-41BF-9EFF-D1F3A13D2703}"/>
    <dgm:cxn modelId="{14936A5E-75D6-4FC9-875E-96412A58A18B}" type="presOf" srcId="{295569A8-7C86-436A-BD17-1883A941D0EB}" destId="{9904F9B4-E79A-46C3-AD45-C77A8A0B5931}" srcOrd="0" destOrd="0" presId="urn:microsoft.com/office/officeart/2005/8/layout/hierarchy6"/>
    <dgm:cxn modelId="{56FFAC98-D841-472D-9DF6-789AC705BF2D}" type="presOf" srcId="{E0EA966B-552C-4A05-827D-CD2318CD2EC1}" destId="{E9BBAA96-49BF-4610-A200-0A1FE08549F7}" srcOrd="0" destOrd="0" presId="urn:microsoft.com/office/officeart/2005/8/layout/hierarchy6"/>
    <dgm:cxn modelId="{C0AEA774-B3C1-4D45-93FC-3B59A4CE9C1D}" type="presOf" srcId="{1FD9AF37-7D9D-4D4E-8AFE-75FDF1A438D3}" destId="{9EF1A20B-3BC1-4C1F-B489-1CE699FD0158}" srcOrd="0" destOrd="0" presId="urn:microsoft.com/office/officeart/2005/8/layout/hierarchy6"/>
    <dgm:cxn modelId="{D3EA38F7-5E4C-4D53-A458-F74EB69DD90F}" type="presOf" srcId="{2C844600-5C25-4259-BD9A-CD22FF9E4409}" destId="{BE01311D-9264-4C9C-B840-F4C7376B7A10}" srcOrd="0" destOrd="0" presId="urn:microsoft.com/office/officeart/2005/8/layout/hierarchy6"/>
    <dgm:cxn modelId="{278B603E-539E-4DE2-95BF-3DEA0F4D499A}" type="presOf" srcId="{D484280E-AF6A-42DD-A080-34A377B81D6E}" destId="{76305FCD-B289-4871-83A7-DE48B3B9D803}" srcOrd="0" destOrd="0" presId="urn:microsoft.com/office/officeart/2005/8/layout/hierarchy6"/>
    <dgm:cxn modelId="{EE488A49-8B45-47B3-80E3-56801F674FBA}" srcId="{1FD9AF37-7D9D-4D4E-8AFE-75FDF1A438D3}" destId="{8583C0C6-F318-4652-90C9-BC1BF0160C15}" srcOrd="0" destOrd="0" parTransId="{00592DF9-A904-42F4-9FAD-3F5EE1B16FD7}" sibTransId="{9ECEF710-A15F-4407-9013-039973B7A830}"/>
    <dgm:cxn modelId="{B84D3B48-6E12-4FF2-81F1-B71B959C1E01}" type="presOf" srcId="{F6F68A20-C22A-414A-AC18-BA8A2B3A7F0C}" destId="{F604DAA3-9173-4B51-A734-66B224F7F96E}" srcOrd="0" destOrd="0" presId="urn:microsoft.com/office/officeart/2005/8/layout/hierarchy6"/>
    <dgm:cxn modelId="{7035CEBC-0A68-4B9E-B762-D610B0286941}" srcId="{9C238A12-5DDE-4A70-8523-E752154D162A}" destId="{2C844600-5C25-4259-BD9A-CD22FF9E4409}" srcOrd="0" destOrd="0" parTransId="{22AB3494-1743-47C2-A688-AE09F8F94A5C}" sibTransId="{DB5A818F-496C-4590-8B95-AD5CEEB90750}"/>
    <dgm:cxn modelId="{8F6DCEEA-9F26-429B-8E12-954DFCF669D1}" type="presParOf" srcId="{6E56F33C-8B35-4AAD-81CF-90E066AC2C7C}" destId="{4B5FB5B3-F364-4944-BF70-2203B8B450C4}" srcOrd="0" destOrd="0" presId="urn:microsoft.com/office/officeart/2005/8/layout/hierarchy6"/>
    <dgm:cxn modelId="{F831F86B-C957-4E5F-85B3-310C378F2CA7}" type="presParOf" srcId="{4B5FB5B3-F364-4944-BF70-2203B8B450C4}" destId="{E17773FD-E5A2-4399-B70A-B3FEDD13281D}" srcOrd="0" destOrd="0" presId="urn:microsoft.com/office/officeart/2005/8/layout/hierarchy6"/>
    <dgm:cxn modelId="{845276D8-06C8-414F-902D-3F6FD45F0C2B}" type="presParOf" srcId="{E17773FD-E5A2-4399-B70A-B3FEDD13281D}" destId="{37E81A22-AE99-4D41-8524-3337A751B845}" srcOrd="0" destOrd="0" presId="urn:microsoft.com/office/officeart/2005/8/layout/hierarchy6"/>
    <dgm:cxn modelId="{BCE14062-7638-405C-A2D5-D9EB52593148}" type="presParOf" srcId="{37E81A22-AE99-4D41-8524-3337A751B845}" destId="{BE01311D-9264-4C9C-B840-F4C7376B7A10}" srcOrd="0" destOrd="0" presId="urn:microsoft.com/office/officeart/2005/8/layout/hierarchy6"/>
    <dgm:cxn modelId="{54032B4A-B359-4777-916E-89BAFB71FC0B}" type="presParOf" srcId="{37E81A22-AE99-4D41-8524-3337A751B845}" destId="{1ACDE955-A219-4AA8-9EBE-5721E667D498}" srcOrd="1" destOrd="0" presId="urn:microsoft.com/office/officeart/2005/8/layout/hierarchy6"/>
    <dgm:cxn modelId="{CE9795B9-D82E-497A-BEDD-54EF91B84455}" type="presParOf" srcId="{1ACDE955-A219-4AA8-9EBE-5721E667D498}" destId="{9904F9B4-E79A-46C3-AD45-C77A8A0B5931}" srcOrd="0" destOrd="0" presId="urn:microsoft.com/office/officeart/2005/8/layout/hierarchy6"/>
    <dgm:cxn modelId="{BCC4F42E-46D3-4E57-BF43-4830103BCD57}" type="presParOf" srcId="{1ACDE955-A219-4AA8-9EBE-5721E667D498}" destId="{38CC4A72-D3CF-441F-9265-4E7490800247}" srcOrd="1" destOrd="0" presId="urn:microsoft.com/office/officeart/2005/8/layout/hierarchy6"/>
    <dgm:cxn modelId="{C6771214-6B25-4594-99B9-D5BC81D5F969}" type="presParOf" srcId="{38CC4A72-D3CF-441F-9265-4E7490800247}" destId="{9EF1A20B-3BC1-4C1F-B489-1CE699FD0158}" srcOrd="0" destOrd="0" presId="urn:microsoft.com/office/officeart/2005/8/layout/hierarchy6"/>
    <dgm:cxn modelId="{8FBA8806-42FC-482B-9DB7-A7EB61BC0565}" type="presParOf" srcId="{38CC4A72-D3CF-441F-9265-4E7490800247}" destId="{7FC46CF1-8AB2-49CD-9DD5-060C1EC12510}" srcOrd="1" destOrd="0" presId="urn:microsoft.com/office/officeart/2005/8/layout/hierarchy6"/>
    <dgm:cxn modelId="{E95DD2D5-6223-47D9-8660-E6D09D4DEBD0}" type="presParOf" srcId="{7FC46CF1-8AB2-49CD-9DD5-060C1EC12510}" destId="{8A63199A-CC69-4E49-A802-FE0FA9172676}" srcOrd="0" destOrd="0" presId="urn:microsoft.com/office/officeart/2005/8/layout/hierarchy6"/>
    <dgm:cxn modelId="{9CA6AD2D-A022-4DF3-8674-950B757BFF45}" type="presParOf" srcId="{7FC46CF1-8AB2-49CD-9DD5-060C1EC12510}" destId="{940FE1B4-173F-47F9-B3D6-337ADAA4FAE2}" srcOrd="1" destOrd="0" presId="urn:microsoft.com/office/officeart/2005/8/layout/hierarchy6"/>
    <dgm:cxn modelId="{291F2C57-E8A5-447C-965D-4FAA7222D727}" type="presParOf" srcId="{940FE1B4-173F-47F9-B3D6-337ADAA4FAE2}" destId="{D8354EA3-B2CF-470E-ADD9-C733645494C2}" srcOrd="0" destOrd="0" presId="urn:microsoft.com/office/officeart/2005/8/layout/hierarchy6"/>
    <dgm:cxn modelId="{949B4ECC-6861-4E67-B9D3-93F4E79B9DF6}" type="presParOf" srcId="{940FE1B4-173F-47F9-B3D6-337ADAA4FAE2}" destId="{E8C716F8-1324-41F4-B28F-4AD142CC4397}" srcOrd="1" destOrd="0" presId="urn:microsoft.com/office/officeart/2005/8/layout/hierarchy6"/>
    <dgm:cxn modelId="{68E504CE-01BF-4383-90FA-3CA9520BB6B2}" type="presParOf" srcId="{1ACDE955-A219-4AA8-9EBE-5721E667D498}" destId="{E9BBAA96-49BF-4610-A200-0A1FE08549F7}" srcOrd="2" destOrd="0" presId="urn:microsoft.com/office/officeart/2005/8/layout/hierarchy6"/>
    <dgm:cxn modelId="{DDA8888D-4289-4029-A765-F8CF462FD779}" type="presParOf" srcId="{1ACDE955-A219-4AA8-9EBE-5721E667D498}" destId="{352081AA-7B5A-45D2-B146-1210C7E2B785}" srcOrd="3" destOrd="0" presId="urn:microsoft.com/office/officeart/2005/8/layout/hierarchy6"/>
    <dgm:cxn modelId="{2C615749-03C2-409B-8C8F-204A64D02807}" type="presParOf" srcId="{352081AA-7B5A-45D2-B146-1210C7E2B785}" destId="{27AAF6A0-C7E8-41D7-AE5D-FE19AB69138C}" srcOrd="0" destOrd="0" presId="urn:microsoft.com/office/officeart/2005/8/layout/hierarchy6"/>
    <dgm:cxn modelId="{B8DA0658-53D4-4031-9969-301A9F1A6452}" type="presParOf" srcId="{352081AA-7B5A-45D2-B146-1210C7E2B785}" destId="{B4C4B9D2-0AFE-4000-85C0-7A11DF95DC75}" srcOrd="1" destOrd="0" presId="urn:microsoft.com/office/officeart/2005/8/layout/hierarchy6"/>
    <dgm:cxn modelId="{F70F2C83-A6D0-4A38-B159-219A0EDF3AFF}" type="presParOf" srcId="{B4C4B9D2-0AFE-4000-85C0-7A11DF95DC75}" destId="{76305FCD-B289-4871-83A7-DE48B3B9D803}" srcOrd="0" destOrd="0" presId="urn:microsoft.com/office/officeart/2005/8/layout/hierarchy6"/>
    <dgm:cxn modelId="{7D0A6F9B-0B4C-4A6E-820D-9E6B3919944E}" type="presParOf" srcId="{B4C4B9D2-0AFE-4000-85C0-7A11DF95DC75}" destId="{1E75CE3A-E676-4670-AFEF-C978E8CDF9EB}" srcOrd="1" destOrd="0" presId="urn:microsoft.com/office/officeart/2005/8/layout/hierarchy6"/>
    <dgm:cxn modelId="{04B7D0F0-A89E-4A25-9AE0-FA4EF4BCE686}" type="presParOf" srcId="{1E75CE3A-E676-4670-AFEF-C978E8CDF9EB}" destId="{F604DAA3-9173-4B51-A734-66B224F7F96E}" srcOrd="0" destOrd="0" presId="urn:microsoft.com/office/officeart/2005/8/layout/hierarchy6"/>
    <dgm:cxn modelId="{DF52D7EF-9417-4E15-98E6-6C99DBAE2853}" type="presParOf" srcId="{1E75CE3A-E676-4670-AFEF-C978E8CDF9EB}" destId="{D571B44A-42D8-473A-9A17-3AF08E376400}" srcOrd="1" destOrd="0" presId="urn:microsoft.com/office/officeart/2005/8/layout/hierarchy6"/>
    <dgm:cxn modelId="{1DA442E8-1139-445F-96FE-F35BED89F389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5D407E-FC07-4C9A-807E-BD018EA49E43}">
      <dgm:prSet phldrT="[Text]"/>
      <dgm:spPr/>
      <dgm:t>
        <a:bodyPr/>
        <a:lstStyle/>
        <a:p>
          <a:r>
            <a:rPr lang="en-US" dirty="0" smtClean="0"/>
            <a:t>SHELTER CLUSTER DIGITAL PLATFORM</a:t>
          </a:r>
          <a:endParaRPr lang="en-US" dirty="0"/>
        </a:p>
      </dgm:t>
    </dgm:pt>
    <dgm:pt modelId="{2100C32B-E6CB-4C59-9755-E63D4A03AF2F}" type="parTrans" cxnId="{327DBB1C-2CE8-4B00-AC84-B0DD68AC32F9}">
      <dgm:prSet/>
      <dgm:spPr/>
      <dgm:t>
        <a:bodyPr/>
        <a:lstStyle/>
        <a:p>
          <a:endParaRPr lang="en-US"/>
        </a:p>
      </dgm:t>
    </dgm:pt>
    <dgm:pt modelId="{C9995BD8-7ED8-4390-B51B-A663431AEF25}" type="sibTrans" cxnId="{327DBB1C-2CE8-4B00-AC84-B0DD68AC32F9}">
      <dgm:prSet/>
      <dgm:spPr/>
      <dgm:t>
        <a:bodyPr/>
        <a:lstStyle/>
        <a:p>
          <a:endParaRPr lang="en-US"/>
        </a:p>
      </dgm:t>
    </dgm:pt>
    <dgm:pt modelId="{17EF8840-4229-42E6-80B4-E24B49CC4E1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B8A8C092-FF38-4AB2-9A97-4A542809DF70}" type="parTrans" cxnId="{E6554E29-EC04-43E7-8DE4-36E91BB36F49}">
      <dgm:prSet/>
      <dgm:spPr/>
      <dgm:t>
        <a:bodyPr/>
        <a:lstStyle/>
        <a:p>
          <a:endParaRPr lang="en-US"/>
        </a:p>
      </dgm:t>
    </dgm:pt>
    <dgm:pt modelId="{55E0E45D-65AD-4E9B-BC7F-EE4F115752C9}" type="sibTrans" cxnId="{E6554E29-EC04-43E7-8DE4-36E91BB36F49}">
      <dgm:prSet/>
      <dgm:spPr/>
      <dgm:t>
        <a:bodyPr/>
        <a:lstStyle/>
        <a:p>
          <a:endParaRPr lang="en-US"/>
        </a:p>
      </dgm:t>
    </dgm:pt>
    <dgm:pt modelId="{85A52498-9333-41E7-8E1C-9F838FB0593C}">
      <dgm:prSet phldrT="[Text]"/>
      <dgm:spPr/>
      <dgm:t>
        <a:bodyPr/>
        <a:lstStyle/>
        <a:p>
          <a:r>
            <a:rPr lang="en-US" dirty="0" smtClean="0"/>
            <a:t>SHELTER CLUSTER</a:t>
          </a:r>
          <a:endParaRPr lang="en-US" dirty="0"/>
        </a:p>
      </dgm:t>
    </dgm:pt>
    <dgm:pt modelId="{DBE950E2-E02F-4370-81A4-51DF96A36594}" type="parTrans" cxnId="{594B5710-0571-4CF7-9AF1-AA63E9534C84}">
      <dgm:prSet/>
      <dgm:spPr/>
      <dgm:t>
        <a:bodyPr/>
        <a:lstStyle/>
        <a:p>
          <a:endParaRPr lang="en-US"/>
        </a:p>
      </dgm:t>
    </dgm:pt>
    <dgm:pt modelId="{F90C404F-93B9-4DF8-81C6-1FA66678ADB0}" type="sibTrans" cxnId="{594B5710-0571-4CF7-9AF1-AA63E9534C84}">
      <dgm:prSet/>
      <dgm:spPr/>
      <dgm:t>
        <a:bodyPr/>
        <a:lstStyle/>
        <a:p>
          <a:endParaRPr lang="en-US"/>
        </a:p>
      </dgm:t>
    </dgm:pt>
    <dgm:pt modelId="{6F3D4B7E-E937-47B9-9A4F-443557208E64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02E1BCB-C32A-4280-B8A1-4C364178F21D}" type="parTrans" cxnId="{7BCADCA2-78D2-4033-9A35-272C1513CA71}">
      <dgm:prSet/>
      <dgm:spPr/>
      <dgm:t>
        <a:bodyPr/>
        <a:lstStyle/>
        <a:p>
          <a:endParaRPr lang="en-US"/>
        </a:p>
      </dgm:t>
    </dgm:pt>
    <dgm:pt modelId="{C84E942D-5AB5-419F-BE46-429A458B4FC5}" type="sibTrans" cxnId="{7BCADCA2-78D2-4033-9A35-272C1513CA71}">
      <dgm:prSet/>
      <dgm:spPr/>
      <dgm:t>
        <a:bodyPr/>
        <a:lstStyle/>
        <a:p>
          <a:endParaRPr lang="en-US"/>
        </a:p>
      </dgm:t>
    </dgm:pt>
    <dgm:pt modelId="{A825BAD2-3EFE-4500-B996-3C8D3A1A7B7B}">
      <dgm:prSet phldrT="[Text]"/>
      <dgm:spPr/>
      <dgm:t>
        <a:bodyPr/>
        <a:lstStyle/>
        <a:p>
          <a:r>
            <a:rPr lang="en-US" dirty="0" smtClean="0"/>
            <a:t>DKH</a:t>
          </a:r>
          <a:endParaRPr lang="en-US" dirty="0"/>
        </a:p>
      </dgm:t>
    </dgm:pt>
    <dgm:pt modelId="{E4CD3C52-DBB3-442E-8BEF-C80C4D08DBFB}" type="parTrans" cxnId="{1BEFA6A4-CA7F-4E01-8E22-8882A6C64DA1}">
      <dgm:prSet/>
      <dgm:spPr/>
      <dgm:t>
        <a:bodyPr/>
        <a:lstStyle/>
        <a:p>
          <a:endParaRPr lang="en-US"/>
        </a:p>
      </dgm:t>
    </dgm:pt>
    <dgm:pt modelId="{75CE3753-9F81-4AFC-9394-2E72D2136C72}" type="sibTrans" cxnId="{1BEFA6A4-CA7F-4E01-8E22-8882A6C64DA1}">
      <dgm:prSet/>
      <dgm:spPr/>
      <dgm:t>
        <a:bodyPr/>
        <a:lstStyle/>
        <a:p>
          <a:endParaRPr lang="en-US"/>
        </a:p>
      </dgm:t>
    </dgm:pt>
    <dgm:pt modelId="{CC9CD814-6E88-47F7-94AF-B48F27DF5ACA}">
      <dgm:prSet phldrT="[Text]"/>
      <dgm:spPr/>
      <dgm:t>
        <a:bodyPr anchor="t"/>
        <a:lstStyle/>
        <a:p>
          <a:pPr algn="l"/>
          <a:r>
            <a:rPr lang="en-US" dirty="0" smtClean="0"/>
            <a:t>According to </a:t>
          </a:r>
          <a:r>
            <a:rPr lang="en-US" b="1" dirty="0" smtClean="0">
              <a:solidFill>
                <a:srgbClr val="0000FF"/>
              </a:solidFill>
            </a:rPr>
            <a:t>Geography: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*ALL SOMALIA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*NAIROBI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*BOSSASO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*BAIDOA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*MOGADISHU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This will give flexibility to all the field clusters to develop their own tools. Regional Cluster Coordinators will become department administrators</a:t>
          </a:r>
          <a:endParaRPr lang="en-US" dirty="0"/>
        </a:p>
      </dgm:t>
    </dgm:pt>
    <dgm:pt modelId="{D157BE15-E656-4EAA-9613-BD0924FA5CA4}" type="parTrans" cxnId="{F9E481A6-1191-4C74-BF11-399E8A3688D6}">
      <dgm:prSet/>
      <dgm:spPr/>
      <dgm:t>
        <a:bodyPr/>
        <a:lstStyle/>
        <a:p>
          <a:endParaRPr lang="en-US"/>
        </a:p>
      </dgm:t>
    </dgm:pt>
    <dgm:pt modelId="{031B187A-20FF-4C86-BC2A-B7FA49D548E6}" type="sibTrans" cxnId="{F9E481A6-1191-4C74-BF11-399E8A3688D6}">
      <dgm:prSet/>
      <dgm:spPr/>
      <dgm:t>
        <a:bodyPr/>
        <a:lstStyle/>
        <a:p>
          <a:endParaRPr lang="en-US"/>
        </a:p>
      </dgm:t>
    </dgm:pt>
    <dgm:pt modelId="{63B337F0-61EF-4CA4-B471-A8AA7688662C}">
      <dgm:prSet phldrT="[Text]"/>
      <dgm:spPr/>
      <dgm:t>
        <a:bodyPr anchor="t"/>
        <a:lstStyle/>
        <a:p>
          <a:pPr algn="l"/>
          <a:r>
            <a:rPr lang="en-US" dirty="0" smtClean="0"/>
            <a:t>These will be </a:t>
          </a:r>
          <a:r>
            <a:rPr lang="en-US" dirty="0" err="1" smtClean="0"/>
            <a:t>cateogrized</a:t>
          </a:r>
          <a:r>
            <a:rPr lang="en-US" dirty="0" smtClean="0"/>
            <a:t> according to the project cycle management: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*NEEDS ASS.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*MONITORING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*EVALUATION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*MAPPING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</a:t>
          </a:r>
        </a:p>
        <a:p>
          <a:pPr algn="l"/>
          <a:endParaRPr lang="en-US" dirty="0"/>
        </a:p>
      </dgm:t>
    </dgm:pt>
    <dgm:pt modelId="{8248D884-A959-47A9-BC18-0E2F82D5B0AD}" type="parTrans" cxnId="{76391E92-6DA7-424D-8E33-0B7535C6975B}">
      <dgm:prSet/>
      <dgm:spPr/>
      <dgm:t>
        <a:bodyPr/>
        <a:lstStyle/>
        <a:p>
          <a:endParaRPr lang="en-US"/>
        </a:p>
      </dgm:t>
    </dgm:pt>
    <dgm:pt modelId="{A6374B51-08C4-452B-A5FE-C2B2FE0B07EC}" type="sibTrans" cxnId="{76391E92-6DA7-424D-8E33-0B7535C6975B}">
      <dgm:prSet/>
      <dgm:spPr/>
      <dgm:t>
        <a:bodyPr/>
        <a:lstStyle/>
        <a:p>
          <a:endParaRPr lang="en-US"/>
        </a:p>
      </dgm:t>
    </dgm:pt>
    <dgm:pt modelId="{C83E12B5-F1C5-4974-A7F9-35BCDA873710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5D53FE8F-E861-4505-987D-A8F92BFABD75}" type="parTrans" cxnId="{7736AF3A-0047-4B65-AA4F-D177CFA1CDBC}">
      <dgm:prSet/>
      <dgm:spPr/>
      <dgm:t>
        <a:bodyPr/>
        <a:lstStyle/>
        <a:p>
          <a:endParaRPr lang="en-US"/>
        </a:p>
      </dgm:t>
    </dgm:pt>
    <dgm:pt modelId="{3B18A19D-2566-4612-88CD-7B50DEEA3408}" type="sibTrans" cxnId="{7736AF3A-0047-4B65-AA4F-D177CFA1CDBC}">
      <dgm:prSet/>
      <dgm:spPr/>
      <dgm:t>
        <a:bodyPr/>
        <a:lstStyle/>
        <a:p>
          <a:endParaRPr lang="en-US"/>
        </a:p>
      </dgm:t>
    </dgm:pt>
    <dgm:pt modelId="{59030AD4-5966-4A97-B160-4D7884A1344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DKH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98CA2981-966A-438A-8406-2AE88C012346}" type="parTrans" cxnId="{E1454E2A-4389-4D84-B18F-5E60765235ED}">
      <dgm:prSet/>
      <dgm:spPr/>
      <dgm:t>
        <a:bodyPr/>
        <a:lstStyle/>
        <a:p>
          <a:endParaRPr lang="en-US"/>
        </a:p>
      </dgm:t>
    </dgm:pt>
    <dgm:pt modelId="{8B99446D-593B-467F-8E87-7A2D33256267}" type="sibTrans" cxnId="{E1454E2A-4389-4D84-B18F-5E60765235ED}">
      <dgm:prSet/>
      <dgm:spPr/>
      <dgm:t>
        <a:bodyPr/>
        <a:lstStyle/>
        <a:p>
          <a:endParaRPr lang="en-US"/>
        </a:p>
      </dgm:t>
    </dgm:pt>
    <dgm:pt modelId="{83AB8B9D-BA4C-4C99-AFA9-E0A6D75FDBDE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8AF025E-3C24-43AD-8A45-9B803748F0C1}" type="parTrans" cxnId="{7286CC27-E885-4A34-8A74-0FC00903BA09}">
      <dgm:prSet/>
      <dgm:spPr/>
      <dgm:t>
        <a:bodyPr/>
        <a:lstStyle/>
        <a:p>
          <a:endParaRPr lang="en-US"/>
        </a:p>
      </dgm:t>
    </dgm:pt>
    <dgm:pt modelId="{C41E98B2-FB6A-4C89-8E98-B46EB1C2CE51}" type="sibTrans" cxnId="{7286CC27-E885-4A34-8A74-0FC00903BA09}">
      <dgm:prSet/>
      <dgm:spPr/>
      <dgm:t>
        <a:bodyPr/>
        <a:lstStyle/>
        <a:p>
          <a:endParaRPr lang="en-US"/>
        </a:p>
      </dgm:t>
    </dgm:pt>
    <dgm:pt modelId="{982A3D8C-2589-44E5-942D-1A1DB6DAE6CA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C60E0F53-1B64-4667-824F-0F635D1AA957}" type="parTrans" cxnId="{0B1F5704-665F-4D2C-8C9F-60F8B8BA8F42}">
      <dgm:prSet/>
      <dgm:spPr/>
      <dgm:t>
        <a:bodyPr/>
        <a:lstStyle/>
        <a:p>
          <a:endParaRPr lang="en-US"/>
        </a:p>
      </dgm:t>
    </dgm:pt>
    <dgm:pt modelId="{C2225A65-A42B-489A-99C5-6E09537517EA}" type="sibTrans" cxnId="{0B1F5704-665F-4D2C-8C9F-60F8B8BA8F42}">
      <dgm:prSet/>
      <dgm:spPr/>
      <dgm:t>
        <a:bodyPr/>
        <a:lstStyle/>
        <a:p>
          <a:endParaRPr lang="en-US"/>
        </a:p>
      </dgm:t>
    </dgm:pt>
    <dgm:pt modelId="{494F8A61-8843-4086-A647-57DB78E6F38F}">
      <dgm:prSet phldrT="[Text]"/>
      <dgm:spPr/>
      <dgm:t>
        <a:bodyPr/>
        <a:lstStyle/>
        <a:p>
          <a:r>
            <a:rPr lang="en-US" dirty="0" smtClean="0"/>
            <a:t>Other </a:t>
          </a:r>
          <a:r>
            <a:rPr lang="en-US" dirty="0" err="1" smtClean="0"/>
            <a:t>organisations</a:t>
          </a:r>
          <a:endParaRPr lang="en-US" dirty="0"/>
        </a:p>
      </dgm:t>
    </dgm:pt>
    <dgm:pt modelId="{E080207F-39EB-47D9-9824-70F9BD2700B4}" type="sibTrans" cxnId="{F1889C8B-25B0-4344-8DB2-423E0F5CA22E}">
      <dgm:prSet/>
      <dgm:spPr/>
      <dgm:t>
        <a:bodyPr/>
        <a:lstStyle/>
        <a:p>
          <a:endParaRPr lang="en-US"/>
        </a:p>
      </dgm:t>
    </dgm:pt>
    <dgm:pt modelId="{7276CB9A-B835-4818-8144-5122FF6AF119}" type="parTrans" cxnId="{F1889C8B-25B0-4344-8DB2-423E0F5CA22E}">
      <dgm:prSet/>
      <dgm:spPr/>
      <dgm:t>
        <a:bodyPr/>
        <a:lstStyle/>
        <a:p>
          <a:endParaRPr lang="en-US"/>
        </a:p>
      </dgm:t>
    </dgm:pt>
    <dgm:pt modelId="{939C13E7-9D69-4A9C-BB28-ACE80B32625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C5F8BC1F-FB86-4773-B664-36D592FCF7A3}" type="parTrans" cxnId="{04BFAE2F-BF40-4E95-8396-AD26187F7009}">
      <dgm:prSet/>
      <dgm:spPr/>
      <dgm:t>
        <a:bodyPr/>
        <a:lstStyle/>
        <a:p>
          <a:endParaRPr lang="en-US"/>
        </a:p>
      </dgm:t>
    </dgm:pt>
    <dgm:pt modelId="{7458D15A-4E4E-4412-B25B-353633049EB6}" type="sibTrans" cxnId="{04BFAE2F-BF40-4E95-8396-AD26187F7009}">
      <dgm:prSet/>
      <dgm:spPr/>
      <dgm:t>
        <a:bodyPr/>
        <a:lstStyle/>
        <a:p>
          <a:endParaRPr lang="en-US"/>
        </a:p>
      </dgm:t>
    </dgm:pt>
    <dgm:pt modelId="{75E2A016-90D1-4F6D-907B-FFD748829B6D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  <a:r>
            <a:rPr lang="en-US" dirty="0" err="1" smtClean="0"/>
            <a:t>Specif</a:t>
          </a:r>
          <a:r>
            <a:rPr lang="en-US" dirty="0" smtClean="0"/>
            <a:t> agencies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B5DD30DB-1E8B-4651-9052-50FD111DCDE7}" type="parTrans" cxnId="{E4DFA027-1E1F-40EC-9D7F-0AE4CF2BC3E7}">
      <dgm:prSet/>
      <dgm:spPr/>
      <dgm:t>
        <a:bodyPr/>
        <a:lstStyle/>
        <a:p>
          <a:endParaRPr lang="en-US"/>
        </a:p>
      </dgm:t>
    </dgm:pt>
    <dgm:pt modelId="{0C7AE8DF-8306-4B66-AD11-B9F3991D5DF7}" type="sibTrans" cxnId="{E4DFA027-1E1F-40EC-9D7F-0AE4CF2BC3E7}">
      <dgm:prSet/>
      <dgm:spPr/>
      <dgm:t>
        <a:bodyPr/>
        <a:lstStyle/>
        <a:p>
          <a:endParaRPr lang="en-US"/>
        </a:p>
      </dgm:t>
    </dgm:pt>
    <dgm:pt modelId="{3DCCC7FD-22EA-4BDB-9CF9-B41A58CD8ED4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852A19BB-69F2-45BF-AC79-5DB92E2E1026}" type="parTrans" cxnId="{DD3CE731-2184-46A0-971E-9102726F5270}">
      <dgm:prSet/>
      <dgm:spPr/>
      <dgm:t>
        <a:bodyPr/>
        <a:lstStyle/>
        <a:p>
          <a:endParaRPr lang="en-US"/>
        </a:p>
      </dgm:t>
    </dgm:pt>
    <dgm:pt modelId="{6C49C968-B4F0-4469-B97F-EF2F6778680A}" type="sibTrans" cxnId="{DD3CE731-2184-46A0-971E-9102726F5270}">
      <dgm:prSet/>
      <dgm:spPr/>
      <dgm:t>
        <a:bodyPr/>
        <a:lstStyle/>
        <a:p>
          <a:endParaRPr lang="en-US"/>
        </a:p>
      </dgm:t>
    </dgm:pt>
    <dgm:pt modelId="{717DE743-4239-4F78-86B5-3BB15E676D1E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09AE3D94-23D3-4744-959A-66267699B49D}" type="parTrans" cxnId="{087EFECA-69AB-4DCB-92A6-9D79563B9B82}">
      <dgm:prSet/>
      <dgm:spPr/>
      <dgm:t>
        <a:bodyPr/>
        <a:lstStyle/>
        <a:p>
          <a:endParaRPr lang="en-US"/>
        </a:p>
      </dgm:t>
    </dgm:pt>
    <dgm:pt modelId="{224578D5-58E6-49D9-9EA6-05ED7F046D74}" type="sibTrans" cxnId="{087EFECA-69AB-4DCB-92A6-9D79563B9B82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8530C4-E726-453B-AD7F-1FC58B30176A}" type="pres">
      <dgm:prSet presAssocID="{FF5D407E-FC07-4C9A-807E-BD018EA49E43}" presName="Name14" presStyleCnt="0"/>
      <dgm:spPr/>
    </dgm:pt>
    <dgm:pt modelId="{C0CCF6D3-8072-4011-866A-566A6856F00F}" type="pres">
      <dgm:prSet presAssocID="{FF5D407E-FC07-4C9A-807E-BD018EA49E4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7E801-2289-4452-ABF1-760AB39CC625}" type="pres">
      <dgm:prSet presAssocID="{FF5D407E-FC07-4C9A-807E-BD018EA49E43}" presName="hierChild2" presStyleCnt="0"/>
      <dgm:spPr/>
    </dgm:pt>
    <dgm:pt modelId="{DB547D0D-EC43-4248-8268-5570D51B50D4}" type="pres">
      <dgm:prSet presAssocID="{DBE950E2-E02F-4370-81A4-51DF96A36594}" presName="Name19" presStyleLbl="parChTrans1D2" presStyleIdx="0" presStyleCnt="3"/>
      <dgm:spPr/>
      <dgm:t>
        <a:bodyPr/>
        <a:lstStyle/>
        <a:p>
          <a:endParaRPr lang="en-US"/>
        </a:p>
      </dgm:t>
    </dgm:pt>
    <dgm:pt modelId="{80FC254D-5BA1-4788-9C42-EF8EC291A0AE}" type="pres">
      <dgm:prSet presAssocID="{85A52498-9333-41E7-8E1C-9F838FB0593C}" presName="Name21" presStyleCnt="0"/>
      <dgm:spPr/>
    </dgm:pt>
    <dgm:pt modelId="{922DDE06-51E6-41BB-A109-4CBC4197C72A}" type="pres">
      <dgm:prSet presAssocID="{85A52498-9333-41E7-8E1C-9F838FB0593C}" presName="level2Shape" presStyleLbl="node2" presStyleIdx="0" presStyleCnt="3" custLinFactNeighborX="908" custLinFactNeighborY="-1860"/>
      <dgm:spPr/>
      <dgm:t>
        <a:bodyPr/>
        <a:lstStyle/>
        <a:p>
          <a:endParaRPr lang="en-US"/>
        </a:p>
      </dgm:t>
    </dgm:pt>
    <dgm:pt modelId="{CB5B2D80-A88F-4EA2-B16E-C43048C15F5C}" type="pres">
      <dgm:prSet presAssocID="{85A52498-9333-41E7-8E1C-9F838FB0593C}" presName="hierChild3" presStyleCnt="0"/>
      <dgm:spPr/>
    </dgm:pt>
    <dgm:pt modelId="{D43EA688-342D-4518-AF37-98B663C222E1}" type="pres">
      <dgm:prSet presAssocID="{202E1BCB-C32A-4280-B8A1-4C364178F21D}" presName="Name19" presStyleLbl="parChTrans1D3" presStyleIdx="0" presStyleCnt="6"/>
      <dgm:spPr/>
      <dgm:t>
        <a:bodyPr/>
        <a:lstStyle/>
        <a:p>
          <a:endParaRPr lang="en-US"/>
        </a:p>
      </dgm:t>
    </dgm:pt>
    <dgm:pt modelId="{D3F35292-5AEC-4080-87E3-617BDD831863}" type="pres">
      <dgm:prSet presAssocID="{6F3D4B7E-E937-47B9-9A4F-443557208E64}" presName="Name21" presStyleCnt="0"/>
      <dgm:spPr/>
    </dgm:pt>
    <dgm:pt modelId="{A34283D1-D46F-4DFB-A46F-756DB4B31815}" type="pres">
      <dgm:prSet presAssocID="{6F3D4B7E-E937-47B9-9A4F-443557208E64}" presName="level2Shape" presStyleLbl="node3" presStyleIdx="0" presStyleCnt="6"/>
      <dgm:spPr/>
      <dgm:t>
        <a:bodyPr/>
        <a:lstStyle/>
        <a:p>
          <a:endParaRPr lang="en-US"/>
        </a:p>
      </dgm:t>
    </dgm:pt>
    <dgm:pt modelId="{9D1B5A05-DA9F-41A2-888F-DA903E229141}" type="pres">
      <dgm:prSet presAssocID="{6F3D4B7E-E937-47B9-9A4F-443557208E64}" presName="hierChild3" presStyleCnt="0"/>
      <dgm:spPr/>
    </dgm:pt>
    <dgm:pt modelId="{9F8C1078-D079-4739-9D44-E91D3257701E}" type="pres">
      <dgm:prSet presAssocID="{D157BE15-E656-4EAA-9613-BD0924FA5CA4}" presName="Name19" presStyleLbl="parChTrans1D4" presStyleIdx="0" presStyleCnt="6"/>
      <dgm:spPr/>
      <dgm:t>
        <a:bodyPr/>
        <a:lstStyle/>
        <a:p>
          <a:endParaRPr lang="en-US"/>
        </a:p>
      </dgm:t>
    </dgm:pt>
    <dgm:pt modelId="{6CE37C7B-D26D-48F9-8A6E-ED1833FA8527}" type="pres">
      <dgm:prSet presAssocID="{CC9CD814-6E88-47F7-94AF-B48F27DF5ACA}" presName="Name21" presStyleCnt="0"/>
      <dgm:spPr/>
    </dgm:pt>
    <dgm:pt modelId="{177D621B-4405-4FF7-8F2C-F638B3795AB2}" type="pres">
      <dgm:prSet presAssocID="{CC9CD814-6E88-47F7-94AF-B48F27DF5ACA}" presName="level2Shape" presStyleLbl="node4" presStyleIdx="0" presStyleCnt="6" custScaleY="434621"/>
      <dgm:spPr/>
      <dgm:t>
        <a:bodyPr/>
        <a:lstStyle/>
        <a:p>
          <a:endParaRPr lang="en-US"/>
        </a:p>
      </dgm:t>
    </dgm:pt>
    <dgm:pt modelId="{46997D67-3015-413A-BF65-BD5F3491D167}" type="pres">
      <dgm:prSet presAssocID="{CC9CD814-6E88-47F7-94AF-B48F27DF5ACA}" presName="hierChild3" presStyleCnt="0"/>
      <dgm:spPr/>
    </dgm:pt>
    <dgm:pt modelId="{CAADE348-5DA8-4C49-A6BB-31ECA8EF62B9}" type="pres">
      <dgm:prSet presAssocID="{B8A8C092-FF38-4AB2-9A97-4A542809DF70}" presName="Name19" presStyleLbl="parChTrans1D3" presStyleIdx="1" presStyleCnt="6"/>
      <dgm:spPr/>
      <dgm:t>
        <a:bodyPr/>
        <a:lstStyle/>
        <a:p>
          <a:endParaRPr lang="en-US"/>
        </a:p>
      </dgm:t>
    </dgm:pt>
    <dgm:pt modelId="{21BA6E7F-5DB9-4561-8D30-2746D3DED474}" type="pres">
      <dgm:prSet presAssocID="{17EF8840-4229-42E6-80B4-E24B49CC4E12}" presName="Name21" presStyleCnt="0"/>
      <dgm:spPr/>
    </dgm:pt>
    <dgm:pt modelId="{B56FFDD8-0F0D-49F6-853A-D8A3AE6BB7E2}" type="pres">
      <dgm:prSet presAssocID="{17EF8840-4229-42E6-80B4-E24B49CC4E12}" presName="level2Shape" presStyleLbl="node3" presStyleIdx="1" presStyleCnt="6"/>
      <dgm:spPr/>
      <dgm:t>
        <a:bodyPr/>
        <a:lstStyle/>
        <a:p>
          <a:endParaRPr lang="en-US"/>
        </a:p>
      </dgm:t>
    </dgm:pt>
    <dgm:pt modelId="{2F5770D1-4BA7-4D48-837B-115646E9B3A9}" type="pres">
      <dgm:prSet presAssocID="{17EF8840-4229-42E6-80B4-E24B49CC4E12}" presName="hierChild3" presStyleCnt="0"/>
      <dgm:spPr/>
    </dgm:pt>
    <dgm:pt modelId="{287790C7-3D39-44C8-A942-D3ADF264CEB8}" type="pres">
      <dgm:prSet presAssocID="{8248D884-A959-47A9-BC18-0E2F82D5B0AD}" presName="Name19" presStyleLbl="parChTrans1D4" presStyleIdx="1" presStyleCnt="6"/>
      <dgm:spPr/>
      <dgm:t>
        <a:bodyPr/>
        <a:lstStyle/>
        <a:p>
          <a:endParaRPr lang="en-US"/>
        </a:p>
      </dgm:t>
    </dgm:pt>
    <dgm:pt modelId="{A4E1F513-6E89-4AF2-A6EA-4C5562D58808}" type="pres">
      <dgm:prSet presAssocID="{63B337F0-61EF-4CA4-B471-A8AA7688662C}" presName="Name21" presStyleCnt="0"/>
      <dgm:spPr/>
    </dgm:pt>
    <dgm:pt modelId="{6994CDDF-7EF0-4E4E-8EC4-8B64333E3030}" type="pres">
      <dgm:prSet presAssocID="{63B337F0-61EF-4CA4-B471-A8AA7688662C}" presName="level2Shape" presStyleLbl="node4" presStyleIdx="1" presStyleCnt="6" custScaleY="434621"/>
      <dgm:spPr/>
      <dgm:t>
        <a:bodyPr/>
        <a:lstStyle/>
        <a:p>
          <a:endParaRPr lang="en-US"/>
        </a:p>
      </dgm:t>
    </dgm:pt>
    <dgm:pt modelId="{C85A3D70-31E8-4C95-A606-1855238048BC}" type="pres">
      <dgm:prSet presAssocID="{63B337F0-61EF-4CA4-B471-A8AA7688662C}" presName="hierChild3" presStyleCnt="0"/>
      <dgm:spPr/>
    </dgm:pt>
    <dgm:pt modelId="{27F14C2E-B73F-4A71-91E0-83A080947F8C}" type="pres">
      <dgm:prSet presAssocID="{E4CD3C52-DBB3-442E-8BEF-C80C4D08DBFB}" presName="Name19" presStyleLbl="parChTrans1D2" presStyleIdx="1" presStyleCnt="3"/>
      <dgm:spPr/>
      <dgm:t>
        <a:bodyPr/>
        <a:lstStyle/>
        <a:p>
          <a:endParaRPr lang="en-US"/>
        </a:p>
      </dgm:t>
    </dgm:pt>
    <dgm:pt modelId="{0D41BE56-529A-4108-A94B-8F9A66312982}" type="pres">
      <dgm:prSet presAssocID="{A825BAD2-3EFE-4500-B996-3C8D3A1A7B7B}" presName="Name21" presStyleCnt="0"/>
      <dgm:spPr/>
    </dgm:pt>
    <dgm:pt modelId="{53D85746-9574-4ECD-94E5-F5F5364E66DF}" type="pres">
      <dgm:prSet presAssocID="{A825BAD2-3EFE-4500-B996-3C8D3A1A7B7B}" presName="level2Shape" presStyleLbl="node2" presStyleIdx="1" presStyleCnt="3"/>
      <dgm:spPr/>
      <dgm:t>
        <a:bodyPr/>
        <a:lstStyle/>
        <a:p>
          <a:endParaRPr lang="en-US"/>
        </a:p>
      </dgm:t>
    </dgm:pt>
    <dgm:pt modelId="{E08AFE87-19B3-4C6D-B7E9-38A9FA54A7C3}" type="pres">
      <dgm:prSet presAssocID="{A825BAD2-3EFE-4500-B996-3C8D3A1A7B7B}" presName="hierChild3" presStyleCnt="0"/>
      <dgm:spPr/>
    </dgm:pt>
    <dgm:pt modelId="{D0AFD3FE-6473-47E8-B2BE-07BF99760AC6}" type="pres">
      <dgm:prSet presAssocID="{5D53FE8F-E861-4505-987D-A8F92BFABD75}" presName="Name19" presStyleLbl="parChTrans1D3" presStyleIdx="2" presStyleCnt="6"/>
      <dgm:spPr/>
      <dgm:t>
        <a:bodyPr/>
        <a:lstStyle/>
        <a:p>
          <a:endParaRPr lang="en-US"/>
        </a:p>
      </dgm:t>
    </dgm:pt>
    <dgm:pt modelId="{C44A5A66-E321-4928-AB98-6B23CEC312EA}" type="pres">
      <dgm:prSet presAssocID="{C83E12B5-F1C5-4974-A7F9-35BCDA873710}" presName="Name21" presStyleCnt="0"/>
      <dgm:spPr/>
    </dgm:pt>
    <dgm:pt modelId="{DDC2D59A-57A9-4CC7-9C8C-104AFC063695}" type="pres">
      <dgm:prSet presAssocID="{C83E12B5-F1C5-4974-A7F9-35BCDA873710}" presName="level2Shape" presStyleLbl="node3" presStyleIdx="2" presStyleCnt="6"/>
      <dgm:spPr/>
      <dgm:t>
        <a:bodyPr/>
        <a:lstStyle/>
        <a:p>
          <a:endParaRPr lang="en-US"/>
        </a:p>
      </dgm:t>
    </dgm:pt>
    <dgm:pt modelId="{1C7E0005-BF5D-4867-B65D-7498827C32D8}" type="pres">
      <dgm:prSet presAssocID="{C83E12B5-F1C5-4974-A7F9-35BCDA873710}" presName="hierChild3" presStyleCnt="0"/>
      <dgm:spPr/>
    </dgm:pt>
    <dgm:pt modelId="{AC9CF5D6-7355-45B4-9A49-5E839134635C}" type="pres">
      <dgm:prSet presAssocID="{98CA2981-966A-438A-8406-2AE88C012346}" presName="Name19" presStyleLbl="parChTrans1D4" presStyleIdx="2" presStyleCnt="6"/>
      <dgm:spPr/>
      <dgm:t>
        <a:bodyPr/>
        <a:lstStyle/>
        <a:p>
          <a:endParaRPr lang="en-US"/>
        </a:p>
      </dgm:t>
    </dgm:pt>
    <dgm:pt modelId="{E68E905C-F236-405F-916A-1A20DB11B5E6}" type="pres">
      <dgm:prSet presAssocID="{59030AD4-5966-4A97-B160-4D7884A13445}" presName="Name21" presStyleCnt="0"/>
      <dgm:spPr/>
    </dgm:pt>
    <dgm:pt modelId="{1D290185-6DD1-4465-88F5-A22A1BDDF11B}" type="pres">
      <dgm:prSet presAssocID="{59030AD4-5966-4A97-B160-4D7884A13445}" presName="level2Shape" presStyleLbl="node4" presStyleIdx="2" presStyleCnt="6" custScaleY="434621"/>
      <dgm:spPr/>
      <dgm:t>
        <a:bodyPr/>
        <a:lstStyle/>
        <a:p>
          <a:endParaRPr lang="en-US"/>
        </a:p>
      </dgm:t>
    </dgm:pt>
    <dgm:pt modelId="{21B36E74-A4C6-4E05-AC97-F2873ECBE4F4}" type="pres">
      <dgm:prSet presAssocID="{59030AD4-5966-4A97-B160-4D7884A13445}" presName="hierChild3" presStyleCnt="0"/>
      <dgm:spPr/>
    </dgm:pt>
    <dgm:pt modelId="{D92D7E86-B90E-4903-A69F-E7B475592E5F}" type="pres">
      <dgm:prSet presAssocID="{E8AF025E-3C24-43AD-8A45-9B803748F0C1}" presName="Name19" presStyleLbl="parChTrans1D3" presStyleIdx="3" presStyleCnt="6"/>
      <dgm:spPr/>
      <dgm:t>
        <a:bodyPr/>
        <a:lstStyle/>
        <a:p>
          <a:endParaRPr lang="en-US"/>
        </a:p>
      </dgm:t>
    </dgm:pt>
    <dgm:pt modelId="{15E0FCA6-7D12-4664-A42B-68CD4176317F}" type="pres">
      <dgm:prSet presAssocID="{83AB8B9D-BA4C-4C99-AFA9-E0A6D75FDBDE}" presName="Name21" presStyleCnt="0"/>
      <dgm:spPr/>
    </dgm:pt>
    <dgm:pt modelId="{1F9664D4-2E32-4D4D-85C4-015F0B2EFBF2}" type="pres">
      <dgm:prSet presAssocID="{83AB8B9D-BA4C-4C99-AFA9-E0A6D75FDBDE}" presName="level2Shape" presStyleLbl="node3" presStyleIdx="3" presStyleCnt="6"/>
      <dgm:spPr/>
      <dgm:t>
        <a:bodyPr/>
        <a:lstStyle/>
        <a:p>
          <a:endParaRPr lang="en-US"/>
        </a:p>
      </dgm:t>
    </dgm:pt>
    <dgm:pt modelId="{DCE06455-B199-472D-BDF0-6A05F0E8096E}" type="pres">
      <dgm:prSet presAssocID="{83AB8B9D-BA4C-4C99-AFA9-E0A6D75FDBDE}" presName="hierChild3" presStyleCnt="0"/>
      <dgm:spPr/>
    </dgm:pt>
    <dgm:pt modelId="{3C2D7BC2-10BA-4580-AC48-EED28EED49A2}" type="pres">
      <dgm:prSet presAssocID="{C60E0F53-1B64-4667-824F-0F635D1AA957}" presName="Name19" presStyleLbl="parChTrans1D4" presStyleIdx="3" presStyleCnt="6"/>
      <dgm:spPr/>
      <dgm:t>
        <a:bodyPr/>
        <a:lstStyle/>
        <a:p>
          <a:endParaRPr lang="en-US"/>
        </a:p>
      </dgm:t>
    </dgm:pt>
    <dgm:pt modelId="{33CBA6D0-3A26-4930-A9CC-4D627EA07E4A}" type="pres">
      <dgm:prSet presAssocID="{982A3D8C-2589-44E5-942D-1A1DB6DAE6CA}" presName="Name21" presStyleCnt="0"/>
      <dgm:spPr/>
    </dgm:pt>
    <dgm:pt modelId="{40EDBA4A-B428-4E81-AD5C-A494B8641831}" type="pres">
      <dgm:prSet presAssocID="{982A3D8C-2589-44E5-942D-1A1DB6DAE6CA}" presName="level2Shape" presStyleLbl="node4" presStyleIdx="3" presStyleCnt="6" custScaleY="434621"/>
      <dgm:spPr/>
      <dgm:t>
        <a:bodyPr/>
        <a:lstStyle/>
        <a:p>
          <a:endParaRPr lang="en-US"/>
        </a:p>
      </dgm:t>
    </dgm:pt>
    <dgm:pt modelId="{FE8A1F1D-A8EB-4BB6-AB17-1F1F591F81A7}" type="pres">
      <dgm:prSet presAssocID="{982A3D8C-2589-44E5-942D-1A1DB6DAE6CA}" presName="hierChild3" presStyleCnt="0"/>
      <dgm:spPr/>
    </dgm:pt>
    <dgm:pt modelId="{E022A9F9-0B9A-4BE7-8F39-B266E5576061}" type="pres">
      <dgm:prSet presAssocID="{7276CB9A-B835-4818-8144-5122FF6AF119}" presName="Name19" presStyleLbl="parChTrans1D2" presStyleIdx="2" presStyleCnt="3"/>
      <dgm:spPr/>
      <dgm:t>
        <a:bodyPr/>
        <a:lstStyle/>
        <a:p>
          <a:endParaRPr lang="en-US"/>
        </a:p>
      </dgm:t>
    </dgm:pt>
    <dgm:pt modelId="{1855AC92-BE98-4FE8-BDF9-F56985A5944D}" type="pres">
      <dgm:prSet presAssocID="{494F8A61-8843-4086-A647-57DB78E6F38F}" presName="Name21" presStyleCnt="0"/>
      <dgm:spPr/>
    </dgm:pt>
    <dgm:pt modelId="{60DACA67-267D-4717-9945-32CC66A9F3E8}" type="pres">
      <dgm:prSet presAssocID="{494F8A61-8843-4086-A647-57DB78E6F38F}" presName="level2Shape" presStyleLbl="node2" presStyleIdx="2" presStyleCnt="3"/>
      <dgm:spPr/>
      <dgm:t>
        <a:bodyPr/>
        <a:lstStyle/>
        <a:p>
          <a:endParaRPr lang="en-US"/>
        </a:p>
      </dgm:t>
    </dgm:pt>
    <dgm:pt modelId="{5F336471-8F70-49D1-A88C-1C1BCE819775}" type="pres">
      <dgm:prSet presAssocID="{494F8A61-8843-4086-A647-57DB78E6F38F}" presName="hierChild3" presStyleCnt="0"/>
      <dgm:spPr/>
    </dgm:pt>
    <dgm:pt modelId="{611E09ED-5F0F-4573-BDB1-0E6E33305C91}" type="pres">
      <dgm:prSet presAssocID="{C5F8BC1F-FB86-4773-B664-36D592FCF7A3}" presName="Name19" presStyleLbl="parChTrans1D3" presStyleIdx="4" presStyleCnt="6"/>
      <dgm:spPr/>
      <dgm:t>
        <a:bodyPr/>
        <a:lstStyle/>
        <a:p>
          <a:endParaRPr lang="en-US"/>
        </a:p>
      </dgm:t>
    </dgm:pt>
    <dgm:pt modelId="{04B25A20-6848-427A-82BD-5EF5011207F6}" type="pres">
      <dgm:prSet presAssocID="{939C13E7-9D69-4A9C-BB28-ACE80B326253}" presName="Name21" presStyleCnt="0"/>
      <dgm:spPr/>
    </dgm:pt>
    <dgm:pt modelId="{B6B85370-5CE4-47E9-8439-728C2BB087AF}" type="pres">
      <dgm:prSet presAssocID="{939C13E7-9D69-4A9C-BB28-ACE80B326253}" presName="level2Shape" presStyleLbl="node3" presStyleIdx="4" presStyleCnt="6"/>
      <dgm:spPr/>
      <dgm:t>
        <a:bodyPr/>
        <a:lstStyle/>
        <a:p>
          <a:endParaRPr lang="en-US"/>
        </a:p>
      </dgm:t>
    </dgm:pt>
    <dgm:pt modelId="{1FD5C3D6-D088-451C-B013-29CD2D0BC220}" type="pres">
      <dgm:prSet presAssocID="{939C13E7-9D69-4A9C-BB28-ACE80B326253}" presName="hierChild3" presStyleCnt="0"/>
      <dgm:spPr/>
    </dgm:pt>
    <dgm:pt modelId="{20D439D7-3755-4CB6-997A-D3F1874B3DEB}" type="pres">
      <dgm:prSet presAssocID="{B5DD30DB-1E8B-4651-9052-50FD111DCDE7}" presName="Name19" presStyleLbl="parChTrans1D4" presStyleIdx="4" presStyleCnt="6"/>
      <dgm:spPr/>
      <dgm:t>
        <a:bodyPr/>
        <a:lstStyle/>
        <a:p>
          <a:endParaRPr lang="en-US"/>
        </a:p>
      </dgm:t>
    </dgm:pt>
    <dgm:pt modelId="{B93D7D70-0875-4AD5-83A5-0BAD0EA487AD}" type="pres">
      <dgm:prSet presAssocID="{75E2A016-90D1-4F6D-907B-FFD748829B6D}" presName="Name21" presStyleCnt="0"/>
      <dgm:spPr/>
    </dgm:pt>
    <dgm:pt modelId="{CCF7641A-6037-459A-A65C-23E09DABECDB}" type="pres">
      <dgm:prSet presAssocID="{75E2A016-90D1-4F6D-907B-FFD748829B6D}" presName="level2Shape" presStyleLbl="node4" presStyleIdx="4" presStyleCnt="6" custScaleY="434621"/>
      <dgm:spPr/>
      <dgm:t>
        <a:bodyPr/>
        <a:lstStyle/>
        <a:p>
          <a:endParaRPr lang="en-US"/>
        </a:p>
      </dgm:t>
    </dgm:pt>
    <dgm:pt modelId="{E14CC567-EE2E-49EA-BE23-8B1EC4B3BF93}" type="pres">
      <dgm:prSet presAssocID="{75E2A016-90D1-4F6D-907B-FFD748829B6D}" presName="hierChild3" presStyleCnt="0"/>
      <dgm:spPr/>
    </dgm:pt>
    <dgm:pt modelId="{9384C229-8AF5-47F8-ABE8-AFC4EDD2EE81}" type="pres">
      <dgm:prSet presAssocID="{852A19BB-69F2-45BF-AC79-5DB92E2E1026}" presName="Name19" presStyleLbl="parChTrans1D3" presStyleIdx="5" presStyleCnt="6"/>
      <dgm:spPr/>
      <dgm:t>
        <a:bodyPr/>
        <a:lstStyle/>
        <a:p>
          <a:endParaRPr lang="en-US"/>
        </a:p>
      </dgm:t>
    </dgm:pt>
    <dgm:pt modelId="{A05175A5-41F6-4B14-B35F-CEF89631AB06}" type="pres">
      <dgm:prSet presAssocID="{3DCCC7FD-22EA-4BDB-9CF9-B41A58CD8ED4}" presName="Name21" presStyleCnt="0"/>
      <dgm:spPr/>
    </dgm:pt>
    <dgm:pt modelId="{03A33132-4499-40E1-B3FD-7A7B189E7E5B}" type="pres">
      <dgm:prSet presAssocID="{3DCCC7FD-22EA-4BDB-9CF9-B41A58CD8ED4}" presName="level2Shape" presStyleLbl="node3" presStyleIdx="5" presStyleCnt="6"/>
      <dgm:spPr/>
      <dgm:t>
        <a:bodyPr/>
        <a:lstStyle/>
        <a:p>
          <a:endParaRPr lang="en-US"/>
        </a:p>
      </dgm:t>
    </dgm:pt>
    <dgm:pt modelId="{284D685D-5F0A-4F75-8B56-8FA413DA0CE9}" type="pres">
      <dgm:prSet presAssocID="{3DCCC7FD-22EA-4BDB-9CF9-B41A58CD8ED4}" presName="hierChild3" presStyleCnt="0"/>
      <dgm:spPr/>
    </dgm:pt>
    <dgm:pt modelId="{7C552B87-F563-415E-A522-106CC52B825E}" type="pres">
      <dgm:prSet presAssocID="{09AE3D94-23D3-4744-959A-66267699B49D}" presName="Name19" presStyleLbl="parChTrans1D4" presStyleIdx="5" presStyleCnt="6"/>
      <dgm:spPr/>
      <dgm:t>
        <a:bodyPr/>
        <a:lstStyle/>
        <a:p>
          <a:endParaRPr lang="en-US"/>
        </a:p>
      </dgm:t>
    </dgm:pt>
    <dgm:pt modelId="{823B1DDB-FC83-4F7B-A42B-E10CBB79F8D0}" type="pres">
      <dgm:prSet presAssocID="{717DE743-4239-4F78-86B5-3BB15E676D1E}" presName="Name21" presStyleCnt="0"/>
      <dgm:spPr/>
    </dgm:pt>
    <dgm:pt modelId="{3A1A9945-8904-40D2-9985-FF0162B942C7}" type="pres">
      <dgm:prSet presAssocID="{717DE743-4239-4F78-86B5-3BB15E676D1E}" presName="level2Shape" presStyleLbl="node4" presStyleIdx="5" presStyleCnt="6" custScaleY="434621"/>
      <dgm:spPr/>
      <dgm:t>
        <a:bodyPr/>
        <a:lstStyle/>
        <a:p>
          <a:endParaRPr lang="en-US"/>
        </a:p>
      </dgm:t>
    </dgm:pt>
    <dgm:pt modelId="{441C9D0A-3111-46E8-8265-C113582B27BD}" type="pres">
      <dgm:prSet presAssocID="{717DE743-4239-4F78-86B5-3BB15E676D1E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CD2BA012-06C4-4F7F-A010-1639B7432FCB}" type="presOf" srcId="{A825BAD2-3EFE-4500-B996-3C8D3A1A7B7B}" destId="{53D85746-9574-4ECD-94E5-F5F5364E66DF}" srcOrd="0" destOrd="0" presId="urn:microsoft.com/office/officeart/2005/8/layout/hierarchy6"/>
    <dgm:cxn modelId="{B830ED6F-3076-4B8F-9C39-587D4C7DA6B5}" type="presOf" srcId="{494F8A61-8843-4086-A647-57DB78E6F38F}" destId="{60DACA67-267D-4717-9945-32CC66A9F3E8}" srcOrd="0" destOrd="0" presId="urn:microsoft.com/office/officeart/2005/8/layout/hierarchy6"/>
    <dgm:cxn modelId="{DD3CE731-2184-46A0-971E-9102726F5270}" srcId="{494F8A61-8843-4086-A647-57DB78E6F38F}" destId="{3DCCC7FD-22EA-4BDB-9CF9-B41A58CD8ED4}" srcOrd="1" destOrd="0" parTransId="{852A19BB-69F2-45BF-AC79-5DB92E2E1026}" sibTransId="{6C49C968-B4F0-4469-B97F-EF2F6778680A}"/>
    <dgm:cxn modelId="{F9E481A6-1191-4C74-BF11-399E8A3688D6}" srcId="{6F3D4B7E-E937-47B9-9A4F-443557208E64}" destId="{CC9CD814-6E88-47F7-94AF-B48F27DF5ACA}" srcOrd="0" destOrd="0" parTransId="{D157BE15-E656-4EAA-9613-BD0924FA5CA4}" sibTransId="{031B187A-20FF-4C86-BC2A-B7FA49D548E6}"/>
    <dgm:cxn modelId="{ABB119FB-D7D1-4602-8D25-E1B81453EAB7}" type="presOf" srcId="{E8AF025E-3C24-43AD-8A45-9B803748F0C1}" destId="{D92D7E86-B90E-4903-A69F-E7B475592E5F}" srcOrd="0" destOrd="0" presId="urn:microsoft.com/office/officeart/2005/8/layout/hierarchy6"/>
    <dgm:cxn modelId="{CAB3AD5D-B288-4F18-8E99-D7F3850F65AC}" type="presOf" srcId="{202E1BCB-C32A-4280-B8A1-4C364178F21D}" destId="{D43EA688-342D-4518-AF37-98B663C222E1}" srcOrd="0" destOrd="0" presId="urn:microsoft.com/office/officeart/2005/8/layout/hierarchy6"/>
    <dgm:cxn modelId="{0B1F5704-665F-4D2C-8C9F-60F8B8BA8F42}" srcId="{83AB8B9D-BA4C-4C99-AFA9-E0A6D75FDBDE}" destId="{982A3D8C-2589-44E5-942D-1A1DB6DAE6CA}" srcOrd="0" destOrd="0" parTransId="{C60E0F53-1B64-4667-824F-0F635D1AA957}" sibTransId="{C2225A65-A42B-489A-99C5-6E09537517EA}"/>
    <dgm:cxn modelId="{1BEFA6A4-CA7F-4E01-8E22-8882A6C64DA1}" srcId="{FF5D407E-FC07-4C9A-807E-BD018EA49E43}" destId="{A825BAD2-3EFE-4500-B996-3C8D3A1A7B7B}" srcOrd="1" destOrd="0" parTransId="{E4CD3C52-DBB3-442E-8BEF-C80C4D08DBFB}" sibTransId="{75CE3753-9F81-4AFC-9394-2E72D2136C72}"/>
    <dgm:cxn modelId="{B849B1CA-4EFC-4D8D-B6BD-42972FEA4332}" type="presOf" srcId="{3DCCC7FD-22EA-4BDB-9CF9-B41A58CD8ED4}" destId="{03A33132-4499-40E1-B3FD-7A7B189E7E5B}" srcOrd="0" destOrd="0" presId="urn:microsoft.com/office/officeart/2005/8/layout/hierarchy6"/>
    <dgm:cxn modelId="{9292650A-82A8-4BD0-9444-7FCA73556571}" type="presOf" srcId="{DBE950E2-E02F-4370-81A4-51DF96A36594}" destId="{DB547D0D-EC43-4248-8268-5570D51B50D4}" srcOrd="0" destOrd="0" presId="urn:microsoft.com/office/officeart/2005/8/layout/hierarchy6"/>
    <dgm:cxn modelId="{7736AF3A-0047-4B65-AA4F-D177CFA1CDBC}" srcId="{A825BAD2-3EFE-4500-B996-3C8D3A1A7B7B}" destId="{C83E12B5-F1C5-4974-A7F9-35BCDA873710}" srcOrd="0" destOrd="0" parTransId="{5D53FE8F-E861-4505-987D-A8F92BFABD75}" sibTransId="{3B18A19D-2566-4612-88CD-7B50DEEA3408}"/>
    <dgm:cxn modelId="{6FA28C45-7714-49AA-A8B8-58D8BA2CB95A}" type="presOf" srcId="{9C238A12-5DDE-4A70-8523-E752154D162A}" destId="{6E56F33C-8B35-4AAD-81CF-90E066AC2C7C}" srcOrd="0" destOrd="0" presId="urn:microsoft.com/office/officeart/2005/8/layout/hierarchy6"/>
    <dgm:cxn modelId="{E1454E2A-4389-4D84-B18F-5E60765235ED}" srcId="{C83E12B5-F1C5-4974-A7F9-35BCDA873710}" destId="{59030AD4-5966-4A97-B160-4D7884A13445}" srcOrd="0" destOrd="0" parTransId="{98CA2981-966A-438A-8406-2AE88C012346}" sibTransId="{8B99446D-593B-467F-8E87-7A2D33256267}"/>
    <dgm:cxn modelId="{CD72E4B4-A161-4454-9F42-A6B1F9140412}" type="presOf" srcId="{982A3D8C-2589-44E5-942D-1A1DB6DAE6CA}" destId="{40EDBA4A-B428-4E81-AD5C-A494B8641831}" srcOrd="0" destOrd="0" presId="urn:microsoft.com/office/officeart/2005/8/layout/hierarchy6"/>
    <dgm:cxn modelId="{F1889C8B-25B0-4344-8DB2-423E0F5CA22E}" srcId="{FF5D407E-FC07-4C9A-807E-BD018EA49E43}" destId="{494F8A61-8843-4086-A647-57DB78E6F38F}" srcOrd="2" destOrd="0" parTransId="{7276CB9A-B835-4818-8144-5122FF6AF119}" sibTransId="{E080207F-39EB-47D9-9824-70F9BD2700B4}"/>
    <dgm:cxn modelId="{594B5710-0571-4CF7-9AF1-AA63E9534C84}" srcId="{FF5D407E-FC07-4C9A-807E-BD018EA49E43}" destId="{85A52498-9333-41E7-8E1C-9F838FB0593C}" srcOrd="0" destOrd="0" parTransId="{DBE950E2-E02F-4370-81A4-51DF96A36594}" sibTransId="{F90C404F-93B9-4DF8-81C6-1FA66678ADB0}"/>
    <dgm:cxn modelId="{797A00E0-E698-4DD9-8ECF-37D9749812B2}" type="presOf" srcId="{59030AD4-5966-4A97-B160-4D7884A13445}" destId="{1D290185-6DD1-4465-88F5-A22A1BDDF11B}" srcOrd="0" destOrd="0" presId="urn:microsoft.com/office/officeart/2005/8/layout/hierarchy6"/>
    <dgm:cxn modelId="{04BFAE2F-BF40-4E95-8396-AD26187F7009}" srcId="{494F8A61-8843-4086-A647-57DB78E6F38F}" destId="{939C13E7-9D69-4A9C-BB28-ACE80B326253}" srcOrd="0" destOrd="0" parTransId="{C5F8BC1F-FB86-4773-B664-36D592FCF7A3}" sibTransId="{7458D15A-4E4E-4412-B25B-353633049EB6}"/>
    <dgm:cxn modelId="{F2A5A917-9849-4F7D-9486-E07CCD0DC236}" type="presOf" srcId="{7276CB9A-B835-4818-8144-5122FF6AF119}" destId="{E022A9F9-0B9A-4BE7-8F39-B266E5576061}" srcOrd="0" destOrd="0" presId="urn:microsoft.com/office/officeart/2005/8/layout/hierarchy6"/>
    <dgm:cxn modelId="{327DBB1C-2CE8-4B00-AC84-B0DD68AC32F9}" srcId="{9C238A12-5DDE-4A70-8523-E752154D162A}" destId="{FF5D407E-FC07-4C9A-807E-BD018EA49E43}" srcOrd="0" destOrd="0" parTransId="{2100C32B-E6CB-4C59-9755-E63D4A03AF2F}" sibTransId="{C9995BD8-7ED8-4390-B51B-A663431AEF25}"/>
    <dgm:cxn modelId="{E686EC64-7F97-4B0E-95A0-C3C06ABE9215}" type="presOf" srcId="{8248D884-A959-47A9-BC18-0E2F82D5B0AD}" destId="{287790C7-3D39-44C8-A942-D3ADF264CEB8}" srcOrd="0" destOrd="0" presId="urn:microsoft.com/office/officeart/2005/8/layout/hierarchy6"/>
    <dgm:cxn modelId="{1983F8DE-711F-4745-A399-5049A168CA8A}" type="presOf" srcId="{63B337F0-61EF-4CA4-B471-A8AA7688662C}" destId="{6994CDDF-7EF0-4E4E-8EC4-8B64333E3030}" srcOrd="0" destOrd="0" presId="urn:microsoft.com/office/officeart/2005/8/layout/hierarchy6"/>
    <dgm:cxn modelId="{7286CC27-E885-4A34-8A74-0FC00903BA09}" srcId="{A825BAD2-3EFE-4500-B996-3C8D3A1A7B7B}" destId="{83AB8B9D-BA4C-4C99-AFA9-E0A6D75FDBDE}" srcOrd="1" destOrd="0" parTransId="{E8AF025E-3C24-43AD-8A45-9B803748F0C1}" sibTransId="{C41E98B2-FB6A-4C89-8E98-B46EB1C2CE51}"/>
    <dgm:cxn modelId="{37840B56-8306-410E-BDAC-03683630334D}" type="presOf" srcId="{B5DD30DB-1E8B-4651-9052-50FD111DCDE7}" destId="{20D439D7-3755-4CB6-997A-D3F1874B3DEB}" srcOrd="0" destOrd="0" presId="urn:microsoft.com/office/officeart/2005/8/layout/hierarchy6"/>
    <dgm:cxn modelId="{CF71983B-B63A-4FA4-8DE6-93EF1945472E}" type="presOf" srcId="{75E2A016-90D1-4F6D-907B-FFD748829B6D}" destId="{CCF7641A-6037-459A-A65C-23E09DABECDB}" srcOrd="0" destOrd="0" presId="urn:microsoft.com/office/officeart/2005/8/layout/hierarchy6"/>
    <dgm:cxn modelId="{BCA86557-7D68-438B-BC11-76BC1EA94D35}" type="presOf" srcId="{717DE743-4239-4F78-86B5-3BB15E676D1E}" destId="{3A1A9945-8904-40D2-9985-FF0162B942C7}" srcOrd="0" destOrd="0" presId="urn:microsoft.com/office/officeart/2005/8/layout/hierarchy6"/>
    <dgm:cxn modelId="{40D5DF5B-3799-488C-8B27-686B957195DE}" type="presOf" srcId="{E4CD3C52-DBB3-442E-8BEF-C80C4D08DBFB}" destId="{27F14C2E-B73F-4A71-91E0-83A080947F8C}" srcOrd="0" destOrd="0" presId="urn:microsoft.com/office/officeart/2005/8/layout/hierarchy6"/>
    <dgm:cxn modelId="{703E04AB-C3CA-41B0-9166-EB4CF41218E1}" type="presOf" srcId="{C83E12B5-F1C5-4974-A7F9-35BCDA873710}" destId="{DDC2D59A-57A9-4CC7-9C8C-104AFC063695}" srcOrd="0" destOrd="0" presId="urn:microsoft.com/office/officeart/2005/8/layout/hierarchy6"/>
    <dgm:cxn modelId="{E6554E29-EC04-43E7-8DE4-36E91BB36F49}" srcId="{85A52498-9333-41E7-8E1C-9F838FB0593C}" destId="{17EF8840-4229-42E6-80B4-E24B49CC4E12}" srcOrd="1" destOrd="0" parTransId="{B8A8C092-FF38-4AB2-9A97-4A542809DF70}" sibTransId="{55E0E45D-65AD-4E9B-BC7F-EE4F115752C9}"/>
    <dgm:cxn modelId="{E4DFA027-1E1F-40EC-9D7F-0AE4CF2BC3E7}" srcId="{939C13E7-9D69-4A9C-BB28-ACE80B326253}" destId="{75E2A016-90D1-4F6D-907B-FFD748829B6D}" srcOrd="0" destOrd="0" parTransId="{B5DD30DB-1E8B-4651-9052-50FD111DCDE7}" sibTransId="{0C7AE8DF-8306-4B66-AD11-B9F3991D5DF7}"/>
    <dgm:cxn modelId="{DD8B8296-3595-46A6-9FBF-1311BC20A294}" type="presOf" srcId="{B8A8C092-FF38-4AB2-9A97-4A542809DF70}" destId="{CAADE348-5DA8-4C49-A6BB-31ECA8EF62B9}" srcOrd="0" destOrd="0" presId="urn:microsoft.com/office/officeart/2005/8/layout/hierarchy6"/>
    <dgm:cxn modelId="{C8FC64F2-B8F3-4F77-A16D-E3DE87E29AEB}" type="presOf" srcId="{6F3D4B7E-E937-47B9-9A4F-443557208E64}" destId="{A34283D1-D46F-4DFB-A46F-756DB4B31815}" srcOrd="0" destOrd="0" presId="urn:microsoft.com/office/officeart/2005/8/layout/hierarchy6"/>
    <dgm:cxn modelId="{325156B9-A0BD-4AF0-97C2-6184C60D39D2}" type="presOf" srcId="{852A19BB-69F2-45BF-AC79-5DB92E2E1026}" destId="{9384C229-8AF5-47F8-ABE8-AFC4EDD2EE81}" srcOrd="0" destOrd="0" presId="urn:microsoft.com/office/officeart/2005/8/layout/hierarchy6"/>
    <dgm:cxn modelId="{ACCF79EF-EC57-4247-865B-B4149590B069}" type="presOf" srcId="{09AE3D94-23D3-4744-959A-66267699B49D}" destId="{7C552B87-F563-415E-A522-106CC52B825E}" srcOrd="0" destOrd="0" presId="urn:microsoft.com/office/officeart/2005/8/layout/hierarchy6"/>
    <dgm:cxn modelId="{76391E92-6DA7-424D-8E33-0B7535C6975B}" srcId="{17EF8840-4229-42E6-80B4-E24B49CC4E12}" destId="{63B337F0-61EF-4CA4-B471-A8AA7688662C}" srcOrd="0" destOrd="0" parTransId="{8248D884-A959-47A9-BC18-0E2F82D5B0AD}" sibTransId="{A6374B51-08C4-452B-A5FE-C2B2FE0B07EC}"/>
    <dgm:cxn modelId="{087EFECA-69AB-4DCB-92A6-9D79563B9B82}" srcId="{3DCCC7FD-22EA-4BDB-9CF9-B41A58CD8ED4}" destId="{717DE743-4239-4F78-86B5-3BB15E676D1E}" srcOrd="0" destOrd="0" parTransId="{09AE3D94-23D3-4744-959A-66267699B49D}" sibTransId="{224578D5-58E6-49D9-9EA6-05ED7F046D74}"/>
    <dgm:cxn modelId="{B96E3E88-6304-4DCC-8893-A6D59A594BA9}" type="presOf" srcId="{85A52498-9333-41E7-8E1C-9F838FB0593C}" destId="{922DDE06-51E6-41BB-A109-4CBC4197C72A}" srcOrd="0" destOrd="0" presId="urn:microsoft.com/office/officeart/2005/8/layout/hierarchy6"/>
    <dgm:cxn modelId="{EFBD65FB-7598-4A2E-8792-73EE7D149D89}" type="presOf" srcId="{D157BE15-E656-4EAA-9613-BD0924FA5CA4}" destId="{9F8C1078-D079-4739-9D44-E91D3257701E}" srcOrd="0" destOrd="0" presId="urn:microsoft.com/office/officeart/2005/8/layout/hierarchy6"/>
    <dgm:cxn modelId="{7BCADCA2-78D2-4033-9A35-272C1513CA71}" srcId="{85A52498-9333-41E7-8E1C-9F838FB0593C}" destId="{6F3D4B7E-E937-47B9-9A4F-443557208E64}" srcOrd="0" destOrd="0" parTransId="{202E1BCB-C32A-4280-B8A1-4C364178F21D}" sibTransId="{C84E942D-5AB5-419F-BE46-429A458B4FC5}"/>
    <dgm:cxn modelId="{5DCA9DF7-BECB-4CEA-851D-C59DC92FA461}" type="presOf" srcId="{FF5D407E-FC07-4C9A-807E-BD018EA49E43}" destId="{C0CCF6D3-8072-4011-866A-566A6856F00F}" srcOrd="0" destOrd="0" presId="urn:microsoft.com/office/officeart/2005/8/layout/hierarchy6"/>
    <dgm:cxn modelId="{82B8FC38-D745-4CF2-95B9-FF5F8A9A7D56}" type="presOf" srcId="{98CA2981-966A-438A-8406-2AE88C012346}" destId="{AC9CF5D6-7355-45B4-9A49-5E839134635C}" srcOrd="0" destOrd="0" presId="urn:microsoft.com/office/officeart/2005/8/layout/hierarchy6"/>
    <dgm:cxn modelId="{016EBB91-E6B1-4410-A43C-5D9F0A5DD778}" type="presOf" srcId="{83AB8B9D-BA4C-4C99-AFA9-E0A6D75FDBDE}" destId="{1F9664D4-2E32-4D4D-85C4-015F0B2EFBF2}" srcOrd="0" destOrd="0" presId="urn:microsoft.com/office/officeart/2005/8/layout/hierarchy6"/>
    <dgm:cxn modelId="{8E5A3BAE-40F8-4BE1-BE09-8AFE350DD708}" type="presOf" srcId="{17EF8840-4229-42E6-80B4-E24B49CC4E12}" destId="{B56FFDD8-0F0D-49F6-853A-D8A3AE6BB7E2}" srcOrd="0" destOrd="0" presId="urn:microsoft.com/office/officeart/2005/8/layout/hierarchy6"/>
    <dgm:cxn modelId="{61CC7E66-C984-4925-8741-58080BDC4C36}" type="presOf" srcId="{5D53FE8F-E861-4505-987D-A8F92BFABD75}" destId="{D0AFD3FE-6473-47E8-B2BE-07BF99760AC6}" srcOrd="0" destOrd="0" presId="urn:microsoft.com/office/officeart/2005/8/layout/hierarchy6"/>
    <dgm:cxn modelId="{BA60DE5A-72B3-4398-93A1-EDEFFAAC6CDB}" type="presOf" srcId="{CC9CD814-6E88-47F7-94AF-B48F27DF5ACA}" destId="{177D621B-4405-4FF7-8F2C-F638B3795AB2}" srcOrd="0" destOrd="0" presId="urn:microsoft.com/office/officeart/2005/8/layout/hierarchy6"/>
    <dgm:cxn modelId="{B4CD26DC-77BC-4804-BCC2-40AE36F8E78A}" type="presOf" srcId="{C5F8BC1F-FB86-4773-B664-36D592FCF7A3}" destId="{611E09ED-5F0F-4573-BDB1-0E6E33305C91}" srcOrd="0" destOrd="0" presId="urn:microsoft.com/office/officeart/2005/8/layout/hierarchy6"/>
    <dgm:cxn modelId="{A4DCA2C4-8260-41AC-8719-15DF7D79BD68}" type="presOf" srcId="{939C13E7-9D69-4A9C-BB28-ACE80B326253}" destId="{B6B85370-5CE4-47E9-8439-728C2BB087AF}" srcOrd="0" destOrd="0" presId="urn:microsoft.com/office/officeart/2005/8/layout/hierarchy6"/>
    <dgm:cxn modelId="{F65BF10B-7378-41D5-84CE-8AC394B6ECC9}" type="presOf" srcId="{C60E0F53-1B64-4667-824F-0F635D1AA957}" destId="{3C2D7BC2-10BA-4580-AC48-EED28EED49A2}" srcOrd="0" destOrd="0" presId="urn:microsoft.com/office/officeart/2005/8/layout/hierarchy6"/>
    <dgm:cxn modelId="{6B779FE9-7D86-47C8-A2EA-DC1FA2C459C2}" type="presParOf" srcId="{6E56F33C-8B35-4AAD-81CF-90E066AC2C7C}" destId="{4B5FB5B3-F364-4944-BF70-2203B8B450C4}" srcOrd="0" destOrd="0" presId="urn:microsoft.com/office/officeart/2005/8/layout/hierarchy6"/>
    <dgm:cxn modelId="{D0DEA608-BC9E-4CE0-B7CC-1A019130F0B6}" type="presParOf" srcId="{4B5FB5B3-F364-4944-BF70-2203B8B450C4}" destId="{E17773FD-E5A2-4399-B70A-B3FEDD13281D}" srcOrd="0" destOrd="0" presId="urn:microsoft.com/office/officeart/2005/8/layout/hierarchy6"/>
    <dgm:cxn modelId="{39A37D06-BFB6-4FA0-913C-901E2F5D3221}" type="presParOf" srcId="{E17773FD-E5A2-4399-B70A-B3FEDD13281D}" destId="{B38530C4-E726-453B-AD7F-1FC58B30176A}" srcOrd="0" destOrd="0" presId="urn:microsoft.com/office/officeart/2005/8/layout/hierarchy6"/>
    <dgm:cxn modelId="{EEF5AE46-C994-48AB-B96F-3E758C6D877C}" type="presParOf" srcId="{B38530C4-E726-453B-AD7F-1FC58B30176A}" destId="{C0CCF6D3-8072-4011-866A-566A6856F00F}" srcOrd="0" destOrd="0" presId="urn:microsoft.com/office/officeart/2005/8/layout/hierarchy6"/>
    <dgm:cxn modelId="{A1C08D21-84BB-4538-82EC-623D0FBCDF49}" type="presParOf" srcId="{B38530C4-E726-453B-AD7F-1FC58B30176A}" destId="{D0F7E801-2289-4452-ABF1-760AB39CC625}" srcOrd="1" destOrd="0" presId="urn:microsoft.com/office/officeart/2005/8/layout/hierarchy6"/>
    <dgm:cxn modelId="{A43E976C-B904-4473-94F5-732EB8A3147B}" type="presParOf" srcId="{D0F7E801-2289-4452-ABF1-760AB39CC625}" destId="{DB547D0D-EC43-4248-8268-5570D51B50D4}" srcOrd="0" destOrd="0" presId="urn:microsoft.com/office/officeart/2005/8/layout/hierarchy6"/>
    <dgm:cxn modelId="{67EF9ACB-C340-4A9D-9B52-F8CC6CB104CE}" type="presParOf" srcId="{D0F7E801-2289-4452-ABF1-760AB39CC625}" destId="{80FC254D-5BA1-4788-9C42-EF8EC291A0AE}" srcOrd="1" destOrd="0" presId="urn:microsoft.com/office/officeart/2005/8/layout/hierarchy6"/>
    <dgm:cxn modelId="{415B80F3-D6D5-498E-A6DC-FC555B6FB7F8}" type="presParOf" srcId="{80FC254D-5BA1-4788-9C42-EF8EC291A0AE}" destId="{922DDE06-51E6-41BB-A109-4CBC4197C72A}" srcOrd="0" destOrd="0" presId="urn:microsoft.com/office/officeart/2005/8/layout/hierarchy6"/>
    <dgm:cxn modelId="{E30C12B6-D5B0-4AAB-9062-099881FBDB3C}" type="presParOf" srcId="{80FC254D-5BA1-4788-9C42-EF8EC291A0AE}" destId="{CB5B2D80-A88F-4EA2-B16E-C43048C15F5C}" srcOrd="1" destOrd="0" presId="urn:microsoft.com/office/officeart/2005/8/layout/hierarchy6"/>
    <dgm:cxn modelId="{9F9D94FA-865B-417F-90D7-07917EBB74E4}" type="presParOf" srcId="{CB5B2D80-A88F-4EA2-B16E-C43048C15F5C}" destId="{D43EA688-342D-4518-AF37-98B663C222E1}" srcOrd="0" destOrd="0" presId="urn:microsoft.com/office/officeart/2005/8/layout/hierarchy6"/>
    <dgm:cxn modelId="{9E93404C-028D-4B74-AEBA-7FCF54A4F651}" type="presParOf" srcId="{CB5B2D80-A88F-4EA2-B16E-C43048C15F5C}" destId="{D3F35292-5AEC-4080-87E3-617BDD831863}" srcOrd="1" destOrd="0" presId="urn:microsoft.com/office/officeart/2005/8/layout/hierarchy6"/>
    <dgm:cxn modelId="{5B8F4CB7-4BA9-4CAE-9ECF-663029562CAF}" type="presParOf" srcId="{D3F35292-5AEC-4080-87E3-617BDD831863}" destId="{A34283D1-D46F-4DFB-A46F-756DB4B31815}" srcOrd="0" destOrd="0" presId="urn:microsoft.com/office/officeart/2005/8/layout/hierarchy6"/>
    <dgm:cxn modelId="{8219BFBA-0605-453E-85CA-7B2DBDA72B2D}" type="presParOf" srcId="{D3F35292-5AEC-4080-87E3-617BDD831863}" destId="{9D1B5A05-DA9F-41A2-888F-DA903E229141}" srcOrd="1" destOrd="0" presId="urn:microsoft.com/office/officeart/2005/8/layout/hierarchy6"/>
    <dgm:cxn modelId="{5BFDF786-FEB0-4FFE-9F3E-088A0FA37E38}" type="presParOf" srcId="{9D1B5A05-DA9F-41A2-888F-DA903E229141}" destId="{9F8C1078-D079-4739-9D44-E91D3257701E}" srcOrd="0" destOrd="0" presId="urn:microsoft.com/office/officeart/2005/8/layout/hierarchy6"/>
    <dgm:cxn modelId="{81C4E4FD-33EE-43B1-81D4-75825D7E8B73}" type="presParOf" srcId="{9D1B5A05-DA9F-41A2-888F-DA903E229141}" destId="{6CE37C7B-D26D-48F9-8A6E-ED1833FA8527}" srcOrd="1" destOrd="0" presId="urn:microsoft.com/office/officeart/2005/8/layout/hierarchy6"/>
    <dgm:cxn modelId="{D61F6D3A-3449-495F-879F-7E54A2FF3DD7}" type="presParOf" srcId="{6CE37C7B-D26D-48F9-8A6E-ED1833FA8527}" destId="{177D621B-4405-4FF7-8F2C-F638B3795AB2}" srcOrd="0" destOrd="0" presId="urn:microsoft.com/office/officeart/2005/8/layout/hierarchy6"/>
    <dgm:cxn modelId="{143117E6-5EA1-4688-928D-C643D9F56B2E}" type="presParOf" srcId="{6CE37C7B-D26D-48F9-8A6E-ED1833FA8527}" destId="{46997D67-3015-413A-BF65-BD5F3491D167}" srcOrd="1" destOrd="0" presId="urn:microsoft.com/office/officeart/2005/8/layout/hierarchy6"/>
    <dgm:cxn modelId="{7286E2BC-F982-4E90-9B38-2A6CD40FAC26}" type="presParOf" srcId="{CB5B2D80-A88F-4EA2-B16E-C43048C15F5C}" destId="{CAADE348-5DA8-4C49-A6BB-31ECA8EF62B9}" srcOrd="2" destOrd="0" presId="urn:microsoft.com/office/officeart/2005/8/layout/hierarchy6"/>
    <dgm:cxn modelId="{80EF37CD-86F4-4BA4-861A-4C7DB81D0ADE}" type="presParOf" srcId="{CB5B2D80-A88F-4EA2-B16E-C43048C15F5C}" destId="{21BA6E7F-5DB9-4561-8D30-2746D3DED474}" srcOrd="3" destOrd="0" presId="urn:microsoft.com/office/officeart/2005/8/layout/hierarchy6"/>
    <dgm:cxn modelId="{73E267FB-6E1A-4D05-8AAC-9E6E9536BD89}" type="presParOf" srcId="{21BA6E7F-5DB9-4561-8D30-2746D3DED474}" destId="{B56FFDD8-0F0D-49F6-853A-D8A3AE6BB7E2}" srcOrd="0" destOrd="0" presId="urn:microsoft.com/office/officeart/2005/8/layout/hierarchy6"/>
    <dgm:cxn modelId="{6EDA3316-F82E-4777-843D-0CD21D8DF4C2}" type="presParOf" srcId="{21BA6E7F-5DB9-4561-8D30-2746D3DED474}" destId="{2F5770D1-4BA7-4D48-837B-115646E9B3A9}" srcOrd="1" destOrd="0" presId="urn:microsoft.com/office/officeart/2005/8/layout/hierarchy6"/>
    <dgm:cxn modelId="{16685556-69E7-4CA3-81F5-BFFC52BFE96C}" type="presParOf" srcId="{2F5770D1-4BA7-4D48-837B-115646E9B3A9}" destId="{287790C7-3D39-44C8-A942-D3ADF264CEB8}" srcOrd="0" destOrd="0" presId="urn:microsoft.com/office/officeart/2005/8/layout/hierarchy6"/>
    <dgm:cxn modelId="{3084C936-5304-440F-8DAA-07099FFC36DE}" type="presParOf" srcId="{2F5770D1-4BA7-4D48-837B-115646E9B3A9}" destId="{A4E1F513-6E89-4AF2-A6EA-4C5562D58808}" srcOrd="1" destOrd="0" presId="urn:microsoft.com/office/officeart/2005/8/layout/hierarchy6"/>
    <dgm:cxn modelId="{7396D794-D7A5-433D-93A7-3AD5D45270B0}" type="presParOf" srcId="{A4E1F513-6E89-4AF2-A6EA-4C5562D58808}" destId="{6994CDDF-7EF0-4E4E-8EC4-8B64333E3030}" srcOrd="0" destOrd="0" presId="urn:microsoft.com/office/officeart/2005/8/layout/hierarchy6"/>
    <dgm:cxn modelId="{6E6B3E54-1266-4CCD-B66D-1AC9B7258C28}" type="presParOf" srcId="{A4E1F513-6E89-4AF2-A6EA-4C5562D58808}" destId="{C85A3D70-31E8-4C95-A606-1855238048BC}" srcOrd="1" destOrd="0" presId="urn:microsoft.com/office/officeart/2005/8/layout/hierarchy6"/>
    <dgm:cxn modelId="{ECDA3D63-A37D-4A2E-AA55-30CFB020C54B}" type="presParOf" srcId="{D0F7E801-2289-4452-ABF1-760AB39CC625}" destId="{27F14C2E-B73F-4A71-91E0-83A080947F8C}" srcOrd="2" destOrd="0" presId="urn:microsoft.com/office/officeart/2005/8/layout/hierarchy6"/>
    <dgm:cxn modelId="{E2738A1C-33B8-4C6B-A52A-BD43569F070E}" type="presParOf" srcId="{D0F7E801-2289-4452-ABF1-760AB39CC625}" destId="{0D41BE56-529A-4108-A94B-8F9A66312982}" srcOrd="3" destOrd="0" presId="urn:microsoft.com/office/officeart/2005/8/layout/hierarchy6"/>
    <dgm:cxn modelId="{C0E3D991-7280-4573-BEC5-F71E654CA4B8}" type="presParOf" srcId="{0D41BE56-529A-4108-A94B-8F9A66312982}" destId="{53D85746-9574-4ECD-94E5-F5F5364E66DF}" srcOrd="0" destOrd="0" presId="urn:microsoft.com/office/officeart/2005/8/layout/hierarchy6"/>
    <dgm:cxn modelId="{D1100E1F-CC38-4227-8FE6-24F82DC0F4DE}" type="presParOf" srcId="{0D41BE56-529A-4108-A94B-8F9A66312982}" destId="{E08AFE87-19B3-4C6D-B7E9-38A9FA54A7C3}" srcOrd="1" destOrd="0" presId="urn:microsoft.com/office/officeart/2005/8/layout/hierarchy6"/>
    <dgm:cxn modelId="{AA460598-964E-41CD-8668-659CA4D11E2C}" type="presParOf" srcId="{E08AFE87-19B3-4C6D-B7E9-38A9FA54A7C3}" destId="{D0AFD3FE-6473-47E8-B2BE-07BF99760AC6}" srcOrd="0" destOrd="0" presId="urn:microsoft.com/office/officeart/2005/8/layout/hierarchy6"/>
    <dgm:cxn modelId="{AC3D2294-5877-45A6-8094-24D519A2BA32}" type="presParOf" srcId="{E08AFE87-19B3-4C6D-B7E9-38A9FA54A7C3}" destId="{C44A5A66-E321-4928-AB98-6B23CEC312EA}" srcOrd="1" destOrd="0" presId="urn:microsoft.com/office/officeart/2005/8/layout/hierarchy6"/>
    <dgm:cxn modelId="{D0E751EC-E4BE-4388-B797-8467353A30F2}" type="presParOf" srcId="{C44A5A66-E321-4928-AB98-6B23CEC312EA}" destId="{DDC2D59A-57A9-4CC7-9C8C-104AFC063695}" srcOrd="0" destOrd="0" presId="urn:microsoft.com/office/officeart/2005/8/layout/hierarchy6"/>
    <dgm:cxn modelId="{42CD7795-400B-4823-9D16-55DF781FFCF2}" type="presParOf" srcId="{C44A5A66-E321-4928-AB98-6B23CEC312EA}" destId="{1C7E0005-BF5D-4867-B65D-7498827C32D8}" srcOrd="1" destOrd="0" presId="urn:microsoft.com/office/officeart/2005/8/layout/hierarchy6"/>
    <dgm:cxn modelId="{9427AC7E-AD2A-4F8D-9A3F-BA491F479A2A}" type="presParOf" srcId="{1C7E0005-BF5D-4867-B65D-7498827C32D8}" destId="{AC9CF5D6-7355-45B4-9A49-5E839134635C}" srcOrd="0" destOrd="0" presId="urn:microsoft.com/office/officeart/2005/8/layout/hierarchy6"/>
    <dgm:cxn modelId="{61742335-BE04-4552-B9A5-FA6602405AA3}" type="presParOf" srcId="{1C7E0005-BF5D-4867-B65D-7498827C32D8}" destId="{E68E905C-F236-405F-916A-1A20DB11B5E6}" srcOrd="1" destOrd="0" presId="urn:microsoft.com/office/officeart/2005/8/layout/hierarchy6"/>
    <dgm:cxn modelId="{56D342B4-5FA1-4402-B5B6-134F8A81624D}" type="presParOf" srcId="{E68E905C-F236-405F-916A-1A20DB11B5E6}" destId="{1D290185-6DD1-4465-88F5-A22A1BDDF11B}" srcOrd="0" destOrd="0" presId="urn:microsoft.com/office/officeart/2005/8/layout/hierarchy6"/>
    <dgm:cxn modelId="{CAAA1081-D408-4A78-AA75-69BE5758E1E2}" type="presParOf" srcId="{E68E905C-F236-405F-916A-1A20DB11B5E6}" destId="{21B36E74-A4C6-4E05-AC97-F2873ECBE4F4}" srcOrd="1" destOrd="0" presId="urn:microsoft.com/office/officeart/2005/8/layout/hierarchy6"/>
    <dgm:cxn modelId="{60712D78-ACD8-447A-A9CE-25ADE19C7F65}" type="presParOf" srcId="{E08AFE87-19B3-4C6D-B7E9-38A9FA54A7C3}" destId="{D92D7E86-B90E-4903-A69F-E7B475592E5F}" srcOrd="2" destOrd="0" presId="urn:microsoft.com/office/officeart/2005/8/layout/hierarchy6"/>
    <dgm:cxn modelId="{4AD1E134-C671-47CC-AB6F-20642B80C08D}" type="presParOf" srcId="{E08AFE87-19B3-4C6D-B7E9-38A9FA54A7C3}" destId="{15E0FCA6-7D12-4664-A42B-68CD4176317F}" srcOrd="3" destOrd="0" presId="urn:microsoft.com/office/officeart/2005/8/layout/hierarchy6"/>
    <dgm:cxn modelId="{98DEE63F-B0D9-4F68-AE1A-AE379B00A627}" type="presParOf" srcId="{15E0FCA6-7D12-4664-A42B-68CD4176317F}" destId="{1F9664D4-2E32-4D4D-85C4-015F0B2EFBF2}" srcOrd="0" destOrd="0" presId="urn:microsoft.com/office/officeart/2005/8/layout/hierarchy6"/>
    <dgm:cxn modelId="{3220FBFE-C447-4247-B1EA-2E654662ED57}" type="presParOf" srcId="{15E0FCA6-7D12-4664-A42B-68CD4176317F}" destId="{DCE06455-B199-472D-BDF0-6A05F0E8096E}" srcOrd="1" destOrd="0" presId="urn:microsoft.com/office/officeart/2005/8/layout/hierarchy6"/>
    <dgm:cxn modelId="{ACF520E2-B089-43BA-8506-C7887C1010EE}" type="presParOf" srcId="{DCE06455-B199-472D-BDF0-6A05F0E8096E}" destId="{3C2D7BC2-10BA-4580-AC48-EED28EED49A2}" srcOrd="0" destOrd="0" presId="urn:microsoft.com/office/officeart/2005/8/layout/hierarchy6"/>
    <dgm:cxn modelId="{F9868CC8-4050-4A89-9094-4E80D0F5A36B}" type="presParOf" srcId="{DCE06455-B199-472D-BDF0-6A05F0E8096E}" destId="{33CBA6D0-3A26-4930-A9CC-4D627EA07E4A}" srcOrd="1" destOrd="0" presId="urn:microsoft.com/office/officeart/2005/8/layout/hierarchy6"/>
    <dgm:cxn modelId="{437A1C8C-AAD0-41D6-B564-D49ADB57C777}" type="presParOf" srcId="{33CBA6D0-3A26-4930-A9CC-4D627EA07E4A}" destId="{40EDBA4A-B428-4E81-AD5C-A494B8641831}" srcOrd="0" destOrd="0" presId="urn:microsoft.com/office/officeart/2005/8/layout/hierarchy6"/>
    <dgm:cxn modelId="{6B447701-B9ED-444F-A0D4-9230ED1D9C7A}" type="presParOf" srcId="{33CBA6D0-3A26-4930-A9CC-4D627EA07E4A}" destId="{FE8A1F1D-A8EB-4BB6-AB17-1F1F591F81A7}" srcOrd="1" destOrd="0" presId="urn:microsoft.com/office/officeart/2005/8/layout/hierarchy6"/>
    <dgm:cxn modelId="{8AB29409-293C-4D21-BC1D-668C4FED4BB6}" type="presParOf" srcId="{D0F7E801-2289-4452-ABF1-760AB39CC625}" destId="{E022A9F9-0B9A-4BE7-8F39-B266E5576061}" srcOrd="4" destOrd="0" presId="urn:microsoft.com/office/officeart/2005/8/layout/hierarchy6"/>
    <dgm:cxn modelId="{41E0A68F-D5FE-4166-8270-71191DF40654}" type="presParOf" srcId="{D0F7E801-2289-4452-ABF1-760AB39CC625}" destId="{1855AC92-BE98-4FE8-BDF9-F56985A5944D}" srcOrd="5" destOrd="0" presId="urn:microsoft.com/office/officeart/2005/8/layout/hierarchy6"/>
    <dgm:cxn modelId="{535B1738-BD8C-4AEB-9B06-C241AC2450A8}" type="presParOf" srcId="{1855AC92-BE98-4FE8-BDF9-F56985A5944D}" destId="{60DACA67-267D-4717-9945-32CC66A9F3E8}" srcOrd="0" destOrd="0" presId="urn:microsoft.com/office/officeart/2005/8/layout/hierarchy6"/>
    <dgm:cxn modelId="{17AC52AB-82E8-4FE8-B89A-4DA2D801BCB6}" type="presParOf" srcId="{1855AC92-BE98-4FE8-BDF9-F56985A5944D}" destId="{5F336471-8F70-49D1-A88C-1C1BCE819775}" srcOrd="1" destOrd="0" presId="urn:microsoft.com/office/officeart/2005/8/layout/hierarchy6"/>
    <dgm:cxn modelId="{5883C592-C3DD-4FAF-A8A1-D5C1078D7E52}" type="presParOf" srcId="{5F336471-8F70-49D1-A88C-1C1BCE819775}" destId="{611E09ED-5F0F-4573-BDB1-0E6E33305C91}" srcOrd="0" destOrd="0" presId="urn:microsoft.com/office/officeart/2005/8/layout/hierarchy6"/>
    <dgm:cxn modelId="{EC61B9BA-62BC-4C21-81E3-ECF607314FE8}" type="presParOf" srcId="{5F336471-8F70-49D1-A88C-1C1BCE819775}" destId="{04B25A20-6848-427A-82BD-5EF5011207F6}" srcOrd="1" destOrd="0" presId="urn:microsoft.com/office/officeart/2005/8/layout/hierarchy6"/>
    <dgm:cxn modelId="{D44854D6-82C1-4932-84A4-97A3071FFBA3}" type="presParOf" srcId="{04B25A20-6848-427A-82BD-5EF5011207F6}" destId="{B6B85370-5CE4-47E9-8439-728C2BB087AF}" srcOrd="0" destOrd="0" presId="urn:microsoft.com/office/officeart/2005/8/layout/hierarchy6"/>
    <dgm:cxn modelId="{1119B4A7-F05B-4F8E-BD0C-C90DDBC4542F}" type="presParOf" srcId="{04B25A20-6848-427A-82BD-5EF5011207F6}" destId="{1FD5C3D6-D088-451C-B013-29CD2D0BC220}" srcOrd="1" destOrd="0" presId="urn:microsoft.com/office/officeart/2005/8/layout/hierarchy6"/>
    <dgm:cxn modelId="{30B46EFB-60BC-4ADA-A843-9BBD03E27EDB}" type="presParOf" srcId="{1FD5C3D6-D088-451C-B013-29CD2D0BC220}" destId="{20D439D7-3755-4CB6-997A-D3F1874B3DEB}" srcOrd="0" destOrd="0" presId="urn:microsoft.com/office/officeart/2005/8/layout/hierarchy6"/>
    <dgm:cxn modelId="{C6FD471E-C3A2-4129-BB1B-63F2E2FC79DA}" type="presParOf" srcId="{1FD5C3D6-D088-451C-B013-29CD2D0BC220}" destId="{B93D7D70-0875-4AD5-83A5-0BAD0EA487AD}" srcOrd="1" destOrd="0" presId="urn:microsoft.com/office/officeart/2005/8/layout/hierarchy6"/>
    <dgm:cxn modelId="{66202976-A8FC-4A9E-B070-22CA7962C354}" type="presParOf" srcId="{B93D7D70-0875-4AD5-83A5-0BAD0EA487AD}" destId="{CCF7641A-6037-459A-A65C-23E09DABECDB}" srcOrd="0" destOrd="0" presId="urn:microsoft.com/office/officeart/2005/8/layout/hierarchy6"/>
    <dgm:cxn modelId="{34867C6C-F911-454F-97E1-3A70A15ED88E}" type="presParOf" srcId="{B93D7D70-0875-4AD5-83A5-0BAD0EA487AD}" destId="{E14CC567-EE2E-49EA-BE23-8B1EC4B3BF93}" srcOrd="1" destOrd="0" presId="urn:microsoft.com/office/officeart/2005/8/layout/hierarchy6"/>
    <dgm:cxn modelId="{8507E897-D5E7-4157-8855-3D9C60FD86FE}" type="presParOf" srcId="{5F336471-8F70-49D1-A88C-1C1BCE819775}" destId="{9384C229-8AF5-47F8-ABE8-AFC4EDD2EE81}" srcOrd="2" destOrd="0" presId="urn:microsoft.com/office/officeart/2005/8/layout/hierarchy6"/>
    <dgm:cxn modelId="{EE1A3485-88B4-4806-88A7-3CE0FF688D80}" type="presParOf" srcId="{5F336471-8F70-49D1-A88C-1C1BCE819775}" destId="{A05175A5-41F6-4B14-B35F-CEF89631AB06}" srcOrd="3" destOrd="0" presId="urn:microsoft.com/office/officeart/2005/8/layout/hierarchy6"/>
    <dgm:cxn modelId="{85469B1F-AA78-46F2-9C94-CAC86D9F658D}" type="presParOf" srcId="{A05175A5-41F6-4B14-B35F-CEF89631AB06}" destId="{03A33132-4499-40E1-B3FD-7A7B189E7E5B}" srcOrd="0" destOrd="0" presId="urn:microsoft.com/office/officeart/2005/8/layout/hierarchy6"/>
    <dgm:cxn modelId="{913EFC3D-DCFC-49B7-83A1-DAF9913207B4}" type="presParOf" srcId="{A05175A5-41F6-4B14-B35F-CEF89631AB06}" destId="{284D685D-5F0A-4F75-8B56-8FA413DA0CE9}" srcOrd="1" destOrd="0" presId="urn:microsoft.com/office/officeart/2005/8/layout/hierarchy6"/>
    <dgm:cxn modelId="{94C3B72A-F294-480E-B15C-86A6792C5674}" type="presParOf" srcId="{284D685D-5F0A-4F75-8B56-8FA413DA0CE9}" destId="{7C552B87-F563-415E-A522-106CC52B825E}" srcOrd="0" destOrd="0" presId="urn:microsoft.com/office/officeart/2005/8/layout/hierarchy6"/>
    <dgm:cxn modelId="{9F9F35F7-A738-4287-A1FD-AEB46AC8C7D5}" type="presParOf" srcId="{284D685D-5F0A-4F75-8B56-8FA413DA0CE9}" destId="{823B1DDB-FC83-4F7B-A42B-E10CBB79F8D0}" srcOrd="1" destOrd="0" presId="urn:microsoft.com/office/officeart/2005/8/layout/hierarchy6"/>
    <dgm:cxn modelId="{FFF80636-8804-4E09-8FFD-64D5C291E105}" type="presParOf" srcId="{823B1DDB-FC83-4F7B-A42B-E10CBB79F8D0}" destId="{3A1A9945-8904-40D2-9985-FF0162B942C7}" srcOrd="0" destOrd="0" presId="urn:microsoft.com/office/officeart/2005/8/layout/hierarchy6"/>
    <dgm:cxn modelId="{06D3575A-A95C-4953-886B-E9CD7F998AE9}" type="presParOf" srcId="{823B1DDB-FC83-4F7B-A42B-E10CBB79F8D0}" destId="{441C9D0A-3111-46E8-8265-C113582B27BD}" srcOrd="1" destOrd="0" presId="urn:microsoft.com/office/officeart/2005/8/layout/hierarchy6"/>
    <dgm:cxn modelId="{5B432305-FE93-4684-B1B2-A2078FF94929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C844600-5C25-4259-BD9A-CD22FF9E4409}">
      <dgm:prSet phldrT="[Text]"/>
      <dgm:spPr/>
      <dgm:t>
        <a:bodyPr/>
        <a:lstStyle/>
        <a:p>
          <a:r>
            <a:rPr lang="en-US" dirty="0" smtClean="0"/>
            <a:t>ARC</a:t>
          </a:r>
          <a:endParaRPr lang="en-US" dirty="0"/>
        </a:p>
      </dgm:t>
    </dgm:pt>
    <dgm:pt modelId="{22AB3494-1743-47C2-A688-AE09F8F94A5C}" type="parTrans" cxnId="{7035CEBC-0A68-4B9E-B762-D610B0286941}">
      <dgm:prSet/>
      <dgm:spPr/>
      <dgm:t>
        <a:bodyPr/>
        <a:lstStyle/>
        <a:p>
          <a:endParaRPr lang="en-US"/>
        </a:p>
      </dgm:t>
    </dgm:pt>
    <dgm:pt modelId="{DB5A818F-496C-4590-8B95-AD5CEEB90750}" type="sibTrans" cxnId="{7035CEBC-0A68-4B9E-B762-D610B0286941}">
      <dgm:prSet/>
      <dgm:spPr/>
      <dgm:t>
        <a:bodyPr/>
        <a:lstStyle/>
        <a:p>
          <a:endParaRPr lang="en-US"/>
        </a:p>
      </dgm:t>
    </dgm:pt>
    <dgm:pt modelId="{1FD9AF37-7D9D-4D4E-8AFE-75FDF1A438D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95569A8-7C86-436A-BD17-1883A941D0EB}" type="parTrans" cxnId="{EDF99831-E6F4-48B0-892D-32EBA39CE5A2}">
      <dgm:prSet/>
      <dgm:spPr/>
      <dgm:t>
        <a:bodyPr/>
        <a:lstStyle/>
        <a:p>
          <a:endParaRPr lang="en-US"/>
        </a:p>
      </dgm:t>
    </dgm:pt>
    <dgm:pt modelId="{657CB535-6AE6-4D41-914E-FF93B8D46C27}" type="sibTrans" cxnId="{EDF99831-E6F4-48B0-892D-32EBA39CE5A2}">
      <dgm:prSet/>
      <dgm:spPr/>
      <dgm:t>
        <a:bodyPr/>
        <a:lstStyle/>
        <a:p>
          <a:endParaRPr lang="en-US"/>
        </a:p>
      </dgm:t>
    </dgm:pt>
    <dgm:pt modelId="{75071643-A242-42DB-BB89-04E39B88A97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0EA966B-552C-4A05-827D-CD2318CD2EC1}" type="parTrans" cxnId="{0116D45E-D50D-4710-BBF1-3580B39E75C4}">
      <dgm:prSet/>
      <dgm:spPr/>
      <dgm:t>
        <a:bodyPr/>
        <a:lstStyle/>
        <a:p>
          <a:endParaRPr lang="en-US"/>
        </a:p>
      </dgm:t>
    </dgm:pt>
    <dgm:pt modelId="{5A33395A-3848-41BF-9EFF-D1F3A13D2703}" type="sibTrans" cxnId="{0116D45E-D50D-4710-BBF1-3580B39E75C4}">
      <dgm:prSet/>
      <dgm:spPr/>
      <dgm:t>
        <a:bodyPr/>
        <a:lstStyle/>
        <a:p>
          <a:endParaRPr lang="en-US"/>
        </a:p>
      </dgm:t>
    </dgm:pt>
    <dgm:pt modelId="{8583C0C6-F318-4652-90C9-BC1BF0160C1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ARC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00592DF9-A904-42F4-9FAD-3F5EE1B16FD7}" type="parTrans" cxnId="{EE488A49-8B45-47B3-80E3-56801F674FBA}">
      <dgm:prSet/>
      <dgm:spPr/>
      <dgm:t>
        <a:bodyPr/>
        <a:lstStyle/>
        <a:p>
          <a:endParaRPr lang="en-US"/>
        </a:p>
      </dgm:t>
    </dgm:pt>
    <dgm:pt modelId="{9ECEF710-A15F-4407-9013-039973B7A830}" type="sibTrans" cxnId="{EE488A49-8B45-47B3-80E3-56801F674FBA}">
      <dgm:prSet/>
      <dgm:spPr/>
      <dgm:t>
        <a:bodyPr/>
        <a:lstStyle/>
        <a:p>
          <a:endParaRPr lang="en-US"/>
        </a:p>
      </dgm:t>
    </dgm:pt>
    <dgm:pt modelId="{F6F68A20-C22A-414A-AC18-BA8A2B3A7F0C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FDDDDFBC-B3B1-4C90-8A4D-6A39CCBA5E94}" type="sibTrans" cxnId="{28C0370D-5F1B-4052-84DE-099D03594F1E}">
      <dgm:prSet/>
      <dgm:spPr/>
      <dgm:t>
        <a:bodyPr/>
        <a:lstStyle/>
        <a:p>
          <a:endParaRPr lang="en-US"/>
        </a:p>
      </dgm:t>
    </dgm:pt>
    <dgm:pt modelId="{D484280E-AF6A-42DD-A080-34A377B81D6E}" type="parTrans" cxnId="{28C0370D-5F1B-4052-84DE-099D03594F1E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7E81A22-AE99-4D41-8524-3337A751B845}" type="pres">
      <dgm:prSet presAssocID="{2C844600-5C25-4259-BD9A-CD22FF9E4409}" presName="Name14" presStyleCnt="0"/>
      <dgm:spPr/>
    </dgm:pt>
    <dgm:pt modelId="{BE01311D-9264-4C9C-B840-F4C7376B7A10}" type="pres">
      <dgm:prSet presAssocID="{2C844600-5C25-4259-BD9A-CD22FF9E440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CDE955-A219-4AA8-9EBE-5721E667D498}" type="pres">
      <dgm:prSet presAssocID="{2C844600-5C25-4259-BD9A-CD22FF9E4409}" presName="hierChild2" presStyleCnt="0"/>
      <dgm:spPr/>
    </dgm:pt>
    <dgm:pt modelId="{9904F9B4-E79A-46C3-AD45-C77A8A0B5931}" type="pres">
      <dgm:prSet presAssocID="{295569A8-7C86-436A-BD17-1883A941D0EB}" presName="Name19" presStyleLbl="parChTrans1D2" presStyleIdx="0" presStyleCnt="2"/>
      <dgm:spPr/>
      <dgm:t>
        <a:bodyPr/>
        <a:lstStyle/>
        <a:p>
          <a:endParaRPr lang="en-US"/>
        </a:p>
      </dgm:t>
    </dgm:pt>
    <dgm:pt modelId="{38CC4A72-D3CF-441F-9265-4E7490800247}" type="pres">
      <dgm:prSet presAssocID="{1FD9AF37-7D9D-4D4E-8AFE-75FDF1A438D3}" presName="Name21" presStyleCnt="0"/>
      <dgm:spPr/>
    </dgm:pt>
    <dgm:pt modelId="{9EF1A20B-3BC1-4C1F-B489-1CE699FD0158}" type="pres">
      <dgm:prSet presAssocID="{1FD9AF37-7D9D-4D4E-8AFE-75FDF1A438D3}" presName="level2Shape" presStyleLbl="node2" presStyleIdx="0" presStyleCnt="2"/>
      <dgm:spPr/>
      <dgm:t>
        <a:bodyPr/>
        <a:lstStyle/>
        <a:p>
          <a:endParaRPr lang="en-US"/>
        </a:p>
      </dgm:t>
    </dgm:pt>
    <dgm:pt modelId="{7FC46CF1-8AB2-49CD-9DD5-060C1EC12510}" type="pres">
      <dgm:prSet presAssocID="{1FD9AF37-7D9D-4D4E-8AFE-75FDF1A438D3}" presName="hierChild3" presStyleCnt="0"/>
      <dgm:spPr/>
    </dgm:pt>
    <dgm:pt modelId="{8A63199A-CC69-4E49-A802-FE0FA9172676}" type="pres">
      <dgm:prSet presAssocID="{00592DF9-A904-42F4-9FAD-3F5EE1B16FD7}" presName="Name19" presStyleLbl="parChTrans1D3" presStyleIdx="0" presStyleCnt="2"/>
      <dgm:spPr/>
      <dgm:t>
        <a:bodyPr/>
        <a:lstStyle/>
        <a:p>
          <a:endParaRPr lang="en-US"/>
        </a:p>
      </dgm:t>
    </dgm:pt>
    <dgm:pt modelId="{940FE1B4-173F-47F9-B3D6-337ADAA4FAE2}" type="pres">
      <dgm:prSet presAssocID="{8583C0C6-F318-4652-90C9-BC1BF0160C15}" presName="Name21" presStyleCnt="0"/>
      <dgm:spPr/>
    </dgm:pt>
    <dgm:pt modelId="{D8354EA3-B2CF-470E-ADD9-C733645494C2}" type="pres">
      <dgm:prSet presAssocID="{8583C0C6-F318-4652-90C9-BC1BF0160C15}" presName="level2Shape" presStyleLbl="node3" presStyleIdx="0" presStyleCnt="2" custScaleY="434621"/>
      <dgm:spPr/>
      <dgm:t>
        <a:bodyPr/>
        <a:lstStyle/>
        <a:p>
          <a:endParaRPr lang="en-US"/>
        </a:p>
      </dgm:t>
    </dgm:pt>
    <dgm:pt modelId="{E8C716F8-1324-41F4-B28F-4AD142CC4397}" type="pres">
      <dgm:prSet presAssocID="{8583C0C6-F318-4652-90C9-BC1BF0160C15}" presName="hierChild3" presStyleCnt="0"/>
      <dgm:spPr/>
    </dgm:pt>
    <dgm:pt modelId="{E9BBAA96-49BF-4610-A200-0A1FE08549F7}" type="pres">
      <dgm:prSet presAssocID="{E0EA966B-552C-4A05-827D-CD2318CD2EC1}" presName="Name19" presStyleLbl="parChTrans1D2" presStyleIdx="1" presStyleCnt="2"/>
      <dgm:spPr/>
      <dgm:t>
        <a:bodyPr/>
        <a:lstStyle/>
        <a:p>
          <a:endParaRPr lang="en-US"/>
        </a:p>
      </dgm:t>
    </dgm:pt>
    <dgm:pt modelId="{352081AA-7B5A-45D2-B146-1210C7E2B785}" type="pres">
      <dgm:prSet presAssocID="{75071643-A242-42DB-BB89-04E39B88A972}" presName="Name21" presStyleCnt="0"/>
      <dgm:spPr/>
    </dgm:pt>
    <dgm:pt modelId="{27AAF6A0-C7E8-41D7-AE5D-FE19AB69138C}" type="pres">
      <dgm:prSet presAssocID="{75071643-A242-42DB-BB89-04E39B88A972}" presName="level2Shape" presStyleLbl="node2" presStyleIdx="1" presStyleCnt="2"/>
      <dgm:spPr/>
      <dgm:t>
        <a:bodyPr/>
        <a:lstStyle/>
        <a:p>
          <a:endParaRPr lang="en-US"/>
        </a:p>
      </dgm:t>
    </dgm:pt>
    <dgm:pt modelId="{B4C4B9D2-0AFE-4000-85C0-7A11DF95DC75}" type="pres">
      <dgm:prSet presAssocID="{75071643-A242-42DB-BB89-04E39B88A972}" presName="hierChild3" presStyleCnt="0"/>
      <dgm:spPr/>
    </dgm:pt>
    <dgm:pt modelId="{76305FCD-B289-4871-83A7-DE48B3B9D803}" type="pres">
      <dgm:prSet presAssocID="{D484280E-AF6A-42DD-A080-34A377B81D6E}" presName="Name19" presStyleLbl="parChTrans1D3" presStyleIdx="1" presStyleCnt="2"/>
      <dgm:spPr/>
      <dgm:t>
        <a:bodyPr/>
        <a:lstStyle/>
        <a:p>
          <a:endParaRPr lang="en-US"/>
        </a:p>
      </dgm:t>
    </dgm:pt>
    <dgm:pt modelId="{1E75CE3A-E676-4670-AFEF-C978E8CDF9EB}" type="pres">
      <dgm:prSet presAssocID="{F6F68A20-C22A-414A-AC18-BA8A2B3A7F0C}" presName="Name21" presStyleCnt="0"/>
      <dgm:spPr/>
    </dgm:pt>
    <dgm:pt modelId="{F604DAA3-9173-4B51-A734-66B224F7F96E}" type="pres">
      <dgm:prSet presAssocID="{F6F68A20-C22A-414A-AC18-BA8A2B3A7F0C}" presName="level2Shape" presStyleLbl="node3" presStyleIdx="1" presStyleCnt="2" custScaleY="434621"/>
      <dgm:spPr/>
      <dgm:t>
        <a:bodyPr/>
        <a:lstStyle/>
        <a:p>
          <a:endParaRPr lang="en-US"/>
        </a:p>
      </dgm:t>
    </dgm:pt>
    <dgm:pt modelId="{D571B44A-42D8-473A-9A17-3AF08E376400}" type="pres">
      <dgm:prSet presAssocID="{F6F68A20-C22A-414A-AC18-BA8A2B3A7F0C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BA13BE48-6EB6-4CAB-8560-2236560EEC06}" type="presOf" srcId="{2C844600-5C25-4259-BD9A-CD22FF9E4409}" destId="{BE01311D-9264-4C9C-B840-F4C7376B7A10}" srcOrd="0" destOrd="0" presId="urn:microsoft.com/office/officeart/2005/8/layout/hierarchy6"/>
    <dgm:cxn modelId="{EDF99831-E6F4-48B0-892D-32EBA39CE5A2}" srcId="{2C844600-5C25-4259-BD9A-CD22FF9E4409}" destId="{1FD9AF37-7D9D-4D4E-8AFE-75FDF1A438D3}" srcOrd="0" destOrd="0" parTransId="{295569A8-7C86-436A-BD17-1883A941D0EB}" sibTransId="{657CB535-6AE6-4D41-914E-FF93B8D46C27}"/>
    <dgm:cxn modelId="{28C0370D-5F1B-4052-84DE-099D03594F1E}" srcId="{75071643-A242-42DB-BB89-04E39B88A972}" destId="{F6F68A20-C22A-414A-AC18-BA8A2B3A7F0C}" srcOrd="0" destOrd="0" parTransId="{D484280E-AF6A-42DD-A080-34A377B81D6E}" sibTransId="{FDDDDFBC-B3B1-4C90-8A4D-6A39CCBA5E94}"/>
    <dgm:cxn modelId="{0116D45E-D50D-4710-BBF1-3580B39E75C4}" srcId="{2C844600-5C25-4259-BD9A-CD22FF9E4409}" destId="{75071643-A242-42DB-BB89-04E39B88A972}" srcOrd="1" destOrd="0" parTransId="{E0EA966B-552C-4A05-827D-CD2318CD2EC1}" sibTransId="{5A33395A-3848-41BF-9EFF-D1F3A13D2703}"/>
    <dgm:cxn modelId="{C7D9BF2C-932E-4FF0-A6FE-8642B8BC2DBF}" type="presOf" srcId="{D484280E-AF6A-42DD-A080-34A377B81D6E}" destId="{76305FCD-B289-4871-83A7-DE48B3B9D803}" srcOrd="0" destOrd="0" presId="urn:microsoft.com/office/officeart/2005/8/layout/hierarchy6"/>
    <dgm:cxn modelId="{F8F21DE4-D3B9-413A-91E1-5A793B941F81}" type="presOf" srcId="{9C238A12-5DDE-4A70-8523-E752154D162A}" destId="{6E56F33C-8B35-4AAD-81CF-90E066AC2C7C}" srcOrd="0" destOrd="0" presId="urn:microsoft.com/office/officeart/2005/8/layout/hierarchy6"/>
    <dgm:cxn modelId="{B95B4B50-8749-475A-A56D-3AD52F8E63BD}" type="presOf" srcId="{1FD9AF37-7D9D-4D4E-8AFE-75FDF1A438D3}" destId="{9EF1A20B-3BC1-4C1F-B489-1CE699FD0158}" srcOrd="0" destOrd="0" presId="urn:microsoft.com/office/officeart/2005/8/layout/hierarchy6"/>
    <dgm:cxn modelId="{89BBFF3C-83A3-4336-8C8E-C7143EDAA5BE}" type="presOf" srcId="{295569A8-7C86-436A-BD17-1883A941D0EB}" destId="{9904F9B4-E79A-46C3-AD45-C77A8A0B5931}" srcOrd="0" destOrd="0" presId="urn:microsoft.com/office/officeart/2005/8/layout/hierarchy6"/>
    <dgm:cxn modelId="{9AD24E34-A331-45A4-982F-31F2D7D4A884}" type="presOf" srcId="{75071643-A242-42DB-BB89-04E39B88A972}" destId="{27AAF6A0-C7E8-41D7-AE5D-FE19AB69138C}" srcOrd="0" destOrd="0" presId="urn:microsoft.com/office/officeart/2005/8/layout/hierarchy6"/>
    <dgm:cxn modelId="{6760E7EF-347C-41DD-8B48-CBA27DDA8AE4}" type="presOf" srcId="{E0EA966B-552C-4A05-827D-CD2318CD2EC1}" destId="{E9BBAA96-49BF-4610-A200-0A1FE08549F7}" srcOrd="0" destOrd="0" presId="urn:microsoft.com/office/officeart/2005/8/layout/hierarchy6"/>
    <dgm:cxn modelId="{EE488A49-8B45-47B3-80E3-56801F674FBA}" srcId="{1FD9AF37-7D9D-4D4E-8AFE-75FDF1A438D3}" destId="{8583C0C6-F318-4652-90C9-BC1BF0160C15}" srcOrd="0" destOrd="0" parTransId="{00592DF9-A904-42F4-9FAD-3F5EE1B16FD7}" sibTransId="{9ECEF710-A15F-4407-9013-039973B7A830}"/>
    <dgm:cxn modelId="{B4E4C914-DFB1-46B2-9C63-7B62086FA635}" type="presOf" srcId="{00592DF9-A904-42F4-9FAD-3F5EE1B16FD7}" destId="{8A63199A-CC69-4E49-A802-FE0FA9172676}" srcOrd="0" destOrd="0" presId="urn:microsoft.com/office/officeart/2005/8/layout/hierarchy6"/>
    <dgm:cxn modelId="{DA7119AF-29E9-44B7-94C1-B360E3ECFE12}" type="presOf" srcId="{8583C0C6-F318-4652-90C9-BC1BF0160C15}" destId="{D8354EA3-B2CF-470E-ADD9-C733645494C2}" srcOrd="0" destOrd="0" presId="urn:microsoft.com/office/officeart/2005/8/layout/hierarchy6"/>
    <dgm:cxn modelId="{7035CEBC-0A68-4B9E-B762-D610B0286941}" srcId="{9C238A12-5DDE-4A70-8523-E752154D162A}" destId="{2C844600-5C25-4259-BD9A-CD22FF9E4409}" srcOrd="0" destOrd="0" parTransId="{22AB3494-1743-47C2-A688-AE09F8F94A5C}" sibTransId="{DB5A818F-496C-4590-8B95-AD5CEEB90750}"/>
    <dgm:cxn modelId="{EDD462A5-2F2C-4C8E-B182-2BB4FF4A4516}" type="presOf" srcId="{F6F68A20-C22A-414A-AC18-BA8A2B3A7F0C}" destId="{F604DAA3-9173-4B51-A734-66B224F7F96E}" srcOrd="0" destOrd="0" presId="urn:microsoft.com/office/officeart/2005/8/layout/hierarchy6"/>
    <dgm:cxn modelId="{2EDB80F2-F445-4A02-85A7-5CEB0C37020B}" type="presParOf" srcId="{6E56F33C-8B35-4AAD-81CF-90E066AC2C7C}" destId="{4B5FB5B3-F364-4944-BF70-2203B8B450C4}" srcOrd="0" destOrd="0" presId="urn:microsoft.com/office/officeart/2005/8/layout/hierarchy6"/>
    <dgm:cxn modelId="{F5DDCCD8-F076-4A3F-BE26-13C9A05B1963}" type="presParOf" srcId="{4B5FB5B3-F364-4944-BF70-2203B8B450C4}" destId="{E17773FD-E5A2-4399-B70A-B3FEDD13281D}" srcOrd="0" destOrd="0" presId="urn:microsoft.com/office/officeart/2005/8/layout/hierarchy6"/>
    <dgm:cxn modelId="{9CD07B52-6547-45C1-B59B-26361169A8AE}" type="presParOf" srcId="{E17773FD-E5A2-4399-B70A-B3FEDD13281D}" destId="{37E81A22-AE99-4D41-8524-3337A751B845}" srcOrd="0" destOrd="0" presId="urn:microsoft.com/office/officeart/2005/8/layout/hierarchy6"/>
    <dgm:cxn modelId="{CD027684-6684-4304-9549-158C6F213B35}" type="presParOf" srcId="{37E81A22-AE99-4D41-8524-3337A751B845}" destId="{BE01311D-9264-4C9C-B840-F4C7376B7A10}" srcOrd="0" destOrd="0" presId="urn:microsoft.com/office/officeart/2005/8/layout/hierarchy6"/>
    <dgm:cxn modelId="{3C5D33C4-3ADC-47F5-B24D-49B37A2EBCAA}" type="presParOf" srcId="{37E81A22-AE99-4D41-8524-3337A751B845}" destId="{1ACDE955-A219-4AA8-9EBE-5721E667D498}" srcOrd="1" destOrd="0" presId="urn:microsoft.com/office/officeart/2005/8/layout/hierarchy6"/>
    <dgm:cxn modelId="{3C59DF5D-DDB3-4132-93F9-D66269B91BFF}" type="presParOf" srcId="{1ACDE955-A219-4AA8-9EBE-5721E667D498}" destId="{9904F9B4-E79A-46C3-AD45-C77A8A0B5931}" srcOrd="0" destOrd="0" presId="urn:microsoft.com/office/officeart/2005/8/layout/hierarchy6"/>
    <dgm:cxn modelId="{669BF305-2270-42F2-BBB1-0A492289DD20}" type="presParOf" srcId="{1ACDE955-A219-4AA8-9EBE-5721E667D498}" destId="{38CC4A72-D3CF-441F-9265-4E7490800247}" srcOrd="1" destOrd="0" presId="urn:microsoft.com/office/officeart/2005/8/layout/hierarchy6"/>
    <dgm:cxn modelId="{35E329E0-5842-4F75-8AC4-29B2C746AFDC}" type="presParOf" srcId="{38CC4A72-D3CF-441F-9265-4E7490800247}" destId="{9EF1A20B-3BC1-4C1F-B489-1CE699FD0158}" srcOrd="0" destOrd="0" presId="urn:microsoft.com/office/officeart/2005/8/layout/hierarchy6"/>
    <dgm:cxn modelId="{4C0E5579-A518-4B4F-9389-7F3F786A3EF1}" type="presParOf" srcId="{38CC4A72-D3CF-441F-9265-4E7490800247}" destId="{7FC46CF1-8AB2-49CD-9DD5-060C1EC12510}" srcOrd="1" destOrd="0" presId="urn:microsoft.com/office/officeart/2005/8/layout/hierarchy6"/>
    <dgm:cxn modelId="{BAAF7EE5-077F-425B-90D3-0CDF9A854867}" type="presParOf" srcId="{7FC46CF1-8AB2-49CD-9DD5-060C1EC12510}" destId="{8A63199A-CC69-4E49-A802-FE0FA9172676}" srcOrd="0" destOrd="0" presId="urn:microsoft.com/office/officeart/2005/8/layout/hierarchy6"/>
    <dgm:cxn modelId="{F5D6C15B-68B4-4D1E-8DD9-586F13FB6587}" type="presParOf" srcId="{7FC46CF1-8AB2-49CD-9DD5-060C1EC12510}" destId="{940FE1B4-173F-47F9-B3D6-337ADAA4FAE2}" srcOrd="1" destOrd="0" presId="urn:microsoft.com/office/officeart/2005/8/layout/hierarchy6"/>
    <dgm:cxn modelId="{6627A003-A06C-4712-AE89-1DD113E62ABE}" type="presParOf" srcId="{940FE1B4-173F-47F9-B3D6-337ADAA4FAE2}" destId="{D8354EA3-B2CF-470E-ADD9-C733645494C2}" srcOrd="0" destOrd="0" presId="urn:microsoft.com/office/officeart/2005/8/layout/hierarchy6"/>
    <dgm:cxn modelId="{FD2D1924-AB60-4DC5-BB01-D199B42DA7D3}" type="presParOf" srcId="{940FE1B4-173F-47F9-B3D6-337ADAA4FAE2}" destId="{E8C716F8-1324-41F4-B28F-4AD142CC4397}" srcOrd="1" destOrd="0" presId="urn:microsoft.com/office/officeart/2005/8/layout/hierarchy6"/>
    <dgm:cxn modelId="{A89C01E4-CC5A-46B7-B8AF-675E1F2960DF}" type="presParOf" srcId="{1ACDE955-A219-4AA8-9EBE-5721E667D498}" destId="{E9BBAA96-49BF-4610-A200-0A1FE08549F7}" srcOrd="2" destOrd="0" presId="urn:microsoft.com/office/officeart/2005/8/layout/hierarchy6"/>
    <dgm:cxn modelId="{E8AC1405-096F-49F9-91EA-8039B809BA67}" type="presParOf" srcId="{1ACDE955-A219-4AA8-9EBE-5721E667D498}" destId="{352081AA-7B5A-45D2-B146-1210C7E2B785}" srcOrd="3" destOrd="0" presId="urn:microsoft.com/office/officeart/2005/8/layout/hierarchy6"/>
    <dgm:cxn modelId="{35543431-93E9-4E1D-8DBB-4194DFD1328B}" type="presParOf" srcId="{352081AA-7B5A-45D2-B146-1210C7E2B785}" destId="{27AAF6A0-C7E8-41D7-AE5D-FE19AB69138C}" srcOrd="0" destOrd="0" presId="urn:microsoft.com/office/officeart/2005/8/layout/hierarchy6"/>
    <dgm:cxn modelId="{788DF63F-3DBB-4852-8E9B-73872E3BAD81}" type="presParOf" srcId="{352081AA-7B5A-45D2-B146-1210C7E2B785}" destId="{B4C4B9D2-0AFE-4000-85C0-7A11DF95DC75}" srcOrd="1" destOrd="0" presId="urn:microsoft.com/office/officeart/2005/8/layout/hierarchy6"/>
    <dgm:cxn modelId="{B5FBC793-7F07-4BAA-BB4E-A69BFF3E6174}" type="presParOf" srcId="{B4C4B9D2-0AFE-4000-85C0-7A11DF95DC75}" destId="{76305FCD-B289-4871-83A7-DE48B3B9D803}" srcOrd="0" destOrd="0" presId="urn:microsoft.com/office/officeart/2005/8/layout/hierarchy6"/>
    <dgm:cxn modelId="{5CF42AE3-F37D-4132-99F9-C9C3050A7460}" type="presParOf" srcId="{B4C4B9D2-0AFE-4000-85C0-7A11DF95DC75}" destId="{1E75CE3A-E676-4670-AFEF-C978E8CDF9EB}" srcOrd="1" destOrd="0" presId="urn:microsoft.com/office/officeart/2005/8/layout/hierarchy6"/>
    <dgm:cxn modelId="{BDD1BEB3-0F1A-41BA-8728-A2C8669AB736}" type="presParOf" srcId="{1E75CE3A-E676-4670-AFEF-C978E8CDF9EB}" destId="{F604DAA3-9173-4B51-A734-66B224F7F96E}" srcOrd="0" destOrd="0" presId="urn:microsoft.com/office/officeart/2005/8/layout/hierarchy6"/>
    <dgm:cxn modelId="{C3E0200A-548E-4F13-ACCB-FC3664FEA257}" type="presParOf" srcId="{1E75CE3A-E676-4670-AFEF-C978E8CDF9EB}" destId="{D571B44A-42D8-473A-9A17-3AF08E376400}" srcOrd="1" destOrd="0" presId="urn:microsoft.com/office/officeart/2005/8/layout/hierarchy6"/>
    <dgm:cxn modelId="{A5F1628E-6594-40B2-9424-3B08CB65319A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CF6D3-8072-4011-866A-566A6856F00F}">
      <dsp:nvSpPr>
        <dsp:cNvPr id="0" name=""/>
        <dsp:cNvSpPr/>
      </dsp:nvSpPr>
      <dsp:spPr>
        <a:xfrm>
          <a:off x="3973626" y="1399455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Shelter cluster digital platform</a:t>
          </a:r>
          <a:endParaRPr lang="en-US" sz="800" kern="1200" dirty="0"/>
        </a:p>
      </dsp:txBody>
      <dsp:txXfrm>
        <a:off x="3990676" y="1416505"/>
        <a:ext cx="839118" cy="548045"/>
      </dsp:txXfrm>
    </dsp:sp>
    <dsp:sp modelId="{CAADE348-5DA8-4C49-A6BB-31ECA8EF62B9}">
      <dsp:nvSpPr>
        <dsp:cNvPr id="0" name=""/>
        <dsp:cNvSpPr/>
      </dsp:nvSpPr>
      <dsp:spPr>
        <a:xfrm>
          <a:off x="2139868" y="1981600"/>
          <a:ext cx="2270367" cy="232858"/>
        </a:xfrm>
        <a:custGeom>
          <a:avLst/>
          <a:gdLst/>
          <a:ahLst/>
          <a:cxnLst/>
          <a:rect l="0" t="0" r="0" b="0"/>
          <a:pathLst>
            <a:path>
              <a:moveTo>
                <a:pt x="2270367" y="0"/>
              </a:moveTo>
              <a:lnTo>
                <a:pt x="2270367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FFDD8-0F0D-49F6-853A-D8A3AE6BB7E2}">
      <dsp:nvSpPr>
        <dsp:cNvPr id="0" name=""/>
        <dsp:cNvSpPr/>
      </dsp:nvSpPr>
      <dsp:spPr>
        <a:xfrm>
          <a:off x="1703259" y="2214459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1720309" y="2231509"/>
        <a:ext cx="839118" cy="548045"/>
      </dsp:txXfrm>
    </dsp:sp>
    <dsp:sp modelId="{DB547D0D-EC43-4248-8268-5570D51B50D4}">
      <dsp:nvSpPr>
        <dsp:cNvPr id="0" name=""/>
        <dsp:cNvSpPr/>
      </dsp:nvSpPr>
      <dsp:spPr>
        <a:xfrm>
          <a:off x="445022" y="2796604"/>
          <a:ext cx="1694846" cy="222030"/>
        </a:xfrm>
        <a:custGeom>
          <a:avLst/>
          <a:gdLst/>
          <a:ahLst/>
          <a:cxnLst/>
          <a:rect l="0" t="0" r="0" b="0"/>
          <a:pathLst>
            <a:path>
              <a:moveTo>
                <a:pt x="1694846" y="0"/>
              </a:moveTo>
              <a:lnTo>
                <a:pt x="1694846" y="111015"/>
              </a:lnTo>
              <a:lnTo>
                <a:pt x="0" y="111015"/>
              </a:lnTo>
              <a:lnTo>
                <a:pt x="0" y="22203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DDE06-51E6-41BB-A109-4CBC4197C72A}">
      <dsp:nvSpPr>
        <dsp:cNvPr id="0" name=""/>
        <dsp:cNvSpPr/>
      </dsp:nvSpPr>
      <dsp:spPr>
        <a:xfrm>
          <a:off x="8413" y="3018634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SHELTER CLUSTER</a:t>
          </a:r>
          <a:endParaRPr lang="en-US" sz="800" kern="1200" dirty="0"/>
        </a:p>
      </dsp:txBody>
      <dsp:txXfrm>
        <a:off x="25463" y="3035684"/>
        <a:ext cx="839118" cy="548045"/>
      </dsp:txXfrm>
    </dsp:sp>
    <dsp:sp modelId="{D43EA688-342D-4518-AF37-98B663C222E1}">
      <dsp:nvSpPr>
        <dsp:cNvPr id="0" name=""/>
        <dsp:cNvSpPr/>
      </dsp:nvSpPr>
      <dsp:spPr>
        <a:xfrm>
          <a:off x="391373" y="3600780"/>
          <a:ext cx="91440" cy="243686"/>
        </a:xfrm>
        <a:custGeom>
          <a:avLst/>
          <a:gdLst/>
          <a:ahLst/>
          <a:cxnLst/>
          <a:rect l="0" t="0" r="0" b="0"/>
          <a:pathLst>
            <a:path>
              <a:moveTo>
                <a:pt x="53648" y="0"/>
              </a:moveTo>
              <a:lnTo>
                <a:pt x="53648" y="121843"/>
              </a:lnTo>
              <a:lnTo>
                <a:pt x="45720" y="121843"/>
              </a:lnTo>
              <a:lnTo>
                <a:pt x="45720" y="2436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283D1-D46F-4DFB-A46F-756DB4B31815}">
      <dsp:nvSpPr>
        <dsp:cNvPr id="0" name=""/>
        <dsp:cNvSpPr/>
      </dsp:nvSpPr>
      <dsp:spPr>
        <a:xfrm>
          <a:off x="484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Only accessible to SC</a:t>
          </a:r>
          <a:endParaRPr lang="en-US" sz="800" kern="1200" dirty="0"/>
        </a:p>
      </dsp:txBody>
      <dsp:txXfrm>
        <a:off x="17534" y="3861516"/>
        <a:ext cx="839118" cy="548045"/>
      </dsp:txXfrm>
    </dsp:sp>
    <dsp:sp modelId="{185A0C4F-4201-4F57-AC7A-96B3925CD24D}">
      <dsp:nvSpPr>
        <dsp:cNvPr id="0" name=""/>
        <dsp:cNvSpPr/>
      </dsp:nvSpPr>
      <dsp:spPr>
        <a:xfrm>
          <a:off x="1572277" y="279660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286492-AD5E-4609-BE21-EEC966663EF7}">
      <dsp:nvSpPr>
        <dsp:cNvPr id="0" name=""/>
        <dsp:cNvSpPr/>
      </dsp:nvSpPr>
      <dsp:spPr>
        <a:xfrm>
          <a:off x="1135668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ALL SOMALIA</a:t>
          </a:r>
          <a:endParaRPr lang="en-US" sz="800" kern="1200" dirty="0"/>
        </a:p>
      </dsp:txBody>
      <dsp:txXfrm>
        <a:off x="1152718" y="3046512"/>
        <a:ext cx="839118" cy="548045"/>
      </dsp:txXfrm>
    </dsp:sp>
    <dsp:sp modelId="{816C0D66-CC47-4374-A7BF-89467F2C4AC2}">
      <dsp:nvSpPr>
        <dsp:cNvPr id="0" name=""/>
        <dsp:cNvSpPr/>
      </dsp:nvSpPr>
      <dsp:spPr>
        <a:xfrm>
          <a:off x="1526557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C018E-2081-4132-AA5A-2BDFF7CAC5C7}">
      <dsp:nvSpPr>
        <dsp:cNvPr id="0" name=""/>
        <dsp:cNvSpPr/>
      </dsp:nvSpPr>
      <dsp:spPr>
        <a:xfrm>
          <a:off x="1135668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Accessible to all organizations</a:t>
          </a:r>
          <a:endParaRPr lang="en-US" sz="800" kern="1200" dirty="0"/>
        </a:p>
      </dsp:txBody>
      <dsp:txXfrm>
        <a:off x="1152718" y="3861516"/>
        <a:ext cx="839118" cy="548045"/>
      </dsp:txXfrm>
    </dsp:sp>
    <dsp:sp modelId="{A332498B-C842-4D26-9BEC-BC3FE3AE9239}">
      <dsp:nvSpPr>
        <dsp:cNvPr id="0" name=""/>
        <dsp:cNvSpPr/>
      </dsp:nvSpPr>
      <dsp:spPr>
        <a:xfrm>
          <a:off x="2139868" y="279660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37DE1E-E75F-4BB3-9766-E177425759C5}">
      <dsp:nvSpPr>
        <dsp:cNvPr id="0" name=""/>
        <dsp:cNvSpPr/>
      </dsp:nvSpPr>
      <dsp:spPr>
        <a:xfrm>
          <a:off x="2270851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ARC</a:t>
          </a:r>
          <a:endParaRPr lang="en-US" sz="800" kern="1200" dirty="0"/>
        </a:p>
      </dsp:txBody>
      <dsp:txXfrm>
        <a:off x="2287901" y="3046512"/>
        <a:ext cx="839118" cy="548045"/>
      </dsp:txXfrm>
    </dsp:sp>
    <dsp:sp modelId="{9904F9B4-E79A-46C3-AD45-C77A8A0B5931}">
      <dsp:nvSpPr>
        <dsp:cNvPr id="0" name=""/>
        <dsp:cNvSpPr/>
      </dsp:nvSpPr>
      <dsp:spPr>
        <a:xfrm>
          <a:off x="2661740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1A20B-3BC1-4C1F-B489-1CE699FD0158}">
      <dsp:nvSpPr>
        <dsp:cNvPr id="0" name=""/>
        <dsp:cNvSpPr/>
      </dsp:nvSpPr>
      <dsp:spPr>
        <a:xfrm>
          <a:off x="2270851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Only accessible to ARC</a:t>
          </a:r>
          <a:endParaRPr lang="en-US" sz="800" kern="1200" dirty="0"/>
        </a:p>
      </dsp:txBody>
      <dsp:txXfrm>
        <a:off x="2287901" y="3861516"/>
        <a:ext cx="839118" cy="548045"/>
      </dsp:txXfrm>
    </dsp:sp>
    <dsp:sp modelId="{27F14C2E-B73F-4A71-91E0-83A080947F8C}">
      <dsp:nvSpPr>
        <dsp:cNvPr id="0" name=""/>
        <dsp:cNvSpPr/>
      </dsp:nvSpPr>
      <dsp:spPr>
        <a:xfrm>
          <a:off x="2139868" y="2796604"/>
          <a:ext cx="1702775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1702775" y="116429"/>
              </a:lnTo>
              <a:lnTo>
                <a:pt x="1702775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85746-9574-4ECD-94E5-F5F5364E66DF}">
      <dsp:nvSpPr>
        <dsp:cNvPr id="0" name=""/>
        <dsp:cNvSpPr/>
      </dsp:nvSpPr>
      <dsp:spPr>
        <a:xfrm>
          <a:off x="3406035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Other </a:t>
          </a:r>
          <a:r>
            <a:rPr lang="en-US" sz="800" kern="1200" dirty="0" err="1" smtClean="0"/>
            <a:t>organisations</a:t>
          </a:r>
          <a:endParaRPr lang="en-US" sz="800" kern="1200" dirty="0"/>
        </a:p>
      </dsp:txBody>
      <dsp:txXfrm>
        <a:off x="3423085" y="3046512"/>
        <a:ext cx="839118" cy="548045"/>
      </dsp:txXfrm>
    </dsp:sp>
    <dsp:sp modelId="{0C88F039-514D-46D4-9189-3E0FD50BB191}">
      <dsp:nvSpPr>
        <dsp:cNvPr id="0" name=""/>
        <dsp:cNvSpPr/>
      </dsp:nvSpPr>
      <dsp:spPr>
        <a:xfrm>
          <a:off x="3796924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CAECC-A8DE-4428-BC94-C992DEE320FA}">
      <dsp:nvSpPr>
        <dsp:cNvPr id="0" name=""/>
        <dsp:cNvSpPr/>
      </dsp:nvSpPr>
      <dsp:spPr>
        <a:xfrm>
          <a:off x="3406035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Only accessible to specific organizations</a:t>
          </a:r>
          <a:endParaRPr lang="en-US" sz="800" kern="1200" dirty="0"/>
        </a:p>
      </dsp:txBody>
      <dsp:txXfrm>
        <a:off x="3423085" y="3861516"/>
        <a:ext cx="839118" cy="548045"/>
      </dsp:txXfrm>
    </dsp:sp>
    <dsp:sp modelId="{5B507083-F04D-4475-BF0E-38663DC62BEA}">
      <dsp:nvSpPr>
        <dsp:cNvPr id="0" name=""/>
        <dsp:cNvSpPr/>
      </dsp:nvSpPr>
      <dsp:spPr>
        <a:xfrm>
          <a:off x="4410236" y="1981600"/>
          <a:ext cx="2270367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2270367" y="116429"/>
              </a:lnTo>
              <a:lnTo>
                <a:pt x="2270367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4929E-AE0E-4407-9749-4988DBE6E77F}">
      <dsp:nvSpPr>
        <dsp:cNvPr id="0" name=""/>
        <dsp:cNvSpPr/>
      </dsp:nvSpPr>
      <dsp:spPr>
        <a:xfrm>
          <a:off x="6243994" y="2214459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Departments</a:t>
          </a:r>
          <a:endParaRPr lang="en-US" sz="800" kern="1200" dirty="0"/>
        </a:p>
      </dsp:txBody>
      <dsp:txXfrm>
        <a:off x="6261044" y="2231509"/>
        <a:ext cx="839118" cy="548045"/>
      </dsp:txXfrm>
    </dsp:sp>
    <dsp:sp modelId="{F11C9EC3-B661-44EC-8961-1D67CE7BA0AB}">
      <dsp:nvSpPr>
        <dsp:cNvPr id="0" name=""/>
        <dsp:cNvSpPr/>
      </dsp:nvSpPr>
      <dsp:spPr>
        <a:xfrm>
          <a:off x="4977827" y="2796604"/>
          <a:ext cx="1702775" cy="232858"/>
        </a:xfrm>
        <a:custGeom>
          <a:avLst/>
          <a:gdLst/>
          <a:ahLst/>
          <a:cxnLst/>
          <a:rect l="0" t="0" r="0" b="0"/>
          <a:pathLst>
            <a:path>
              <a:moveTo>
                <a:pt x="1702775" y="0"/>
              </a:moveTo>
              <a:lnTo>
                <a:pt x="1702775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98515-11A5-46CB-8ED4-7C1ED7F6094F}">
      <dsp:nvSpPr>
        <dsp:cNvPr id="0" name=""/>
        <dsp:cNvSpPr/>
      </dsp:nvSpPr>
      <dsp:spPr>
        <a:xfrm>
          <a:off x="4541218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Needs Assessments</a:t>
          </a:r>
          <a:endParaRPr lang="en-US" sz="800" kern="1200" dirty="0"/>
        </a:p>
      </dsp:txBody>
      <dsp:txXfrm>
        <a:off x="4558268" y="3046512"/>
        <a:ext cx="839118" cy="548045"/>
      </dsp:txXfrm>
    </dsp:sp>
    <dsp:sp modelId="{934B0758-9726-43FC-881C-9A781943B3FD}">
      <dsp:nvSpPr>
        <dsp:cNvPr id="0" name=""/>
        <dsp:cNvSpPr/>
      </dsp:nvSpPr>
      <dsp:spPr>
        <a:xfrm>
          <a:off x="4932107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5AF4C-A4D1-497A-8DCA-9E51D31875C3}">
      <dsp:nvSpPr>
        <dsp:cNvPr id="0" name=""/>
        <dsp:cNvSpPr/>
      </dsp:nvSpPr>
      <dsp:spPr>
        <a:xfrm>
          <a:off x="4541218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would filter all needs assessment tools</a:t>
          </a:r>
          <a:endParaRPr lang="en-US" sz="800" kern="1200" dirty="0"/>
        </a:p>
      </dsp:txBody>
      <dsp:txXfrm>
        <a:off x="4558268" y="3861516"/>
        <a:ext cx="839118" cy="548045"/>
      </dsp:txXfrm>
    </dsp:sp>
    <dsp:sp modelId="{5F09E0F2-DF39-457A-83DE-930E887FDED3}">
      <dsp:nvSpPr>
        <dsp:cNvPr id="0" name=""/>
        <dsp:cNvSpPr/>
      </dsp:nvSpPr>
      <dsp:spPr>
        <a:xfrm>
          <a:off x="6113011" y="279660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9A2FC-18D8-4EC7-B619-254D47A3836C}">
      <dsp:nvSpPr>
        <dsp:cNvPr id="0" name=""/>
        <dsp:cNvSpPr/>
      </dsp:nvSpPr>
      <dsp:spPr>
        <a:xfrm>
          <a:off x="5676402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Monitoring</a:t>
          </a:r>
          <a:endParaRPr lang="en-US" sz="800" kern="1200" dirty="0"/>
        </a:p>
      </dsp:txBody>
      <dsp:txXfrm>
        <a:off x="5693452" y="3046512"/>
        <a:ext cx="839118" cy="548045"/>
      </dsp:txXfrm>
    </dsp:sp>
    <dsp:sp modelId="{30F03B11-DF18-4DDC-85FE-2A183F976217}">
      <dsp:nvSpPr>
        <dsp:cNvPr id="0" name=""/>
        <dsp:cNvSpPr/>
      </dsp:nvSpPr>
      <dsp:spPr>
        <a:xfrm>
          <a:off x="6067291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B4430-2E81-42DC-B79D-692159B3BB11}">
      <dsp:nvSpPr>
        <dsp:cNvPr id="0" name=""/>
        <dsp:cNvSpPr/>
      </dsp:nvSpPr>
      <dsp:spPr>
        <a:xfrm>
          <a:off x="5676402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would filter all monitoring tools</a:t>
          </a:r>
          <a:endParaRPr lang="en-US" sz="800" kern="1200" dirty="0"/>
        </a:p>
      </dsp:txBody>
      <dsp:txXfrm>
        <a:off x="5693452" y="3861516"/>
        <a:ext cx="839118" cy="548045"/>
      </dsp:txXfrm>
    </dsp:sp>
    <dsp:sp modelId="{80FA06A6-1A3D-4D2D-AF3D-1561A806409B}">
      <dsp:nvSpPr>
        <dsp:cNvPr id="0" name=""/>
        <dsp:cNvSpPr/>
      </dsp:nvSpPr>
      <dsp:spPr>
        <a:xfrm>
          <a:off x="6680603" y="279660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B94277-DA80-47C2-A706-9CD27FAD96AB}">
      <dsp:nvSpPr>
        <dsp:cNvPr id="0" name=""/>
        <dsp:cNvSpPr/>
      </dsp:nvSpPr>
      <dsp:spPr>
        <a:xfrm>
          <a:off x="6811585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Evaluation</a:t>
          </a:r>
          <a:endParaRPr lang="en-US" sz="800" kern="1200" dirty="0"/>
        </a:p>
      </dsp:txBody>
      <dsp:txXfrm>
        <a:off x="6828635" y="3046512"/>
        <a:ext cx="839118" cy="548045"/>
      </dsp:txXfrm>
    </dsp:sp>
    <dsp:sp modelId="{4C5C5CE5-0B32-4866-8715-EC081ABDE5A3}">
      <dsp:nvSpPr>
        <dsp:cNvPr id="0" name=""/>
        <dsp:cNvSpPr/>
      </dsp:nvSpPr>
      <dsp:spPr>
        <a:xfrm>
          <a:off x="7202474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087A6-9090-4BB9-A629-CC5239D260C7}">
      <dsp:nvSpPr>
        <dsp:cNvPr id="0" name=""/>
        <dsp:cNvSpPr/>
      </dsp:nvSpPr>
      <dsp:spPr>
        <a:xfrm>
          <a:off x="6811585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would filter all evaluation tools</a:t>
          </a:r>
          <a:endParaRPr lang="en-US" sz="800" kern="1200" dirty="0"/>
        </a:p>
      </dsp:txBody>
      <dsp:txXfrm>
        <a:off x="6828635" y="3861516"/>
        <a:ext cx="839118" cy="548045"/>
      </dsp:txXfrm>
    </dsp:sp>
    <dsp:sp modelId="{E9C21043-7335-407C-AE7A-B4201B0684DF}">
      <dsp:nvSpPr>
        <dsp:cNvPr id="0" name=""/>
        <dsp:cNvSpPr/>
      </dsp:nvSpPr>
      <dsp:spPr>
        <a:xfrm>
          <a:off x="6680603" y="2796604"/>
          <a:ext cx="1702775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1702775" y="116429"/>
              </a:lnTo>
              <a:lnTo>
                <a:pt x="1702775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EF4BB-1139-4663-BF4F-17E33F16B132}">
      <dsp:nvSpPr>
        <dsp:cNvPr id="0" name=""/>
        <dsp:cNvSpPr/>
      </dsp:nvSpPr>
      <dsp:spPr>
        <a:xfrm>
          <a:off x="7946769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Mapping/others</a:t>
          </a:r>
          <a:endParaRPr lang="en-US" sz="800" kern="1200" dirty="0"/>
        </a:p>
      </dsp:txBody>
      <dsp:txXfrm>
        <a:off x="7963819" y="3046512"/>
        <a:ext cx="839118" cy="548045"/>
      </dsp:txXfrm>
    </dsp:sp>
    <dsp:sp modelId="{E022A9F9-0B9A-4BE7-8F39-B266E5576061}">
      <dsp:nvSpPr>
        <dsp:cNvPr id="0" name=""/>
        <dsp:cNvSpPr/>
      </dsp:nvSpPr>
      <dsp:spPr>
        <a:xfrm>
          <a:off x="8337658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DACA67-267D-4717-9945-32CC66A9F3E8}">
      <dsp:nvSpPr>
        <dsp:cNvPr id="0" name=""/>
        <dsp:cNvSpPr/>
      </dsp:nvSpPr>
      <dsp:spPr>
        <a:xfrm>
          <a:off x="7946769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would filter all mapping tools</a:t>
          </a:r>
          <a:endParaRPr lang="en-US" sz="800" kern="1200" dirty="0"/>
        </a:p>
      </dsp:txBody>
      <dsp:txXfrm>
        <a:off x="7963819" y="3861516"/>
        <a:ext cx="839118" cy="5480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CF6D3-8072-4011-866A-566A6856F00F}">
      <dsp:nvSpPr>
        <dsp:cNvPr id="0" name=""/>
        <dsp:cNvSpPr/>
      </dsp:nvSpPr>
      <dsp:spPr>
        <a:xfrm>
          <a:off x="3973626" y="425465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SHELTER CLUSTER DIGITAL PLATFORM</a:t>
          </a:r>
          <a:endParaRPr lang="en-US" sz="800" kern="1200" dirty="0"/>
        </a:p>
      </dsp:txBody>
      <dsp:txXfrm>
        <a:off x="3990676" y="442515"/>
        <a:ext cx="839118" cy="548045"/>
      </dsp:txXfrm>
    </dsp:sp>
    <dsp:sp modelId="{DB547D0D-EC43-4248-8268-5570D51B50D4}">
      <dsp:nvSpPr>
        <dsp:cNvPr id="0" name=""/>
        <dsp:cNvSpPr/>
      </dsp:nvSpPr>
      <dsp:spPr>
        <a:xfrm>
          <a:off x="1012614" y="1007610"/>
          <a:ext cx="3397621" cy="222030"/>
        </a:xfrm>
        <a:custGeom>
          <a:avLst/>
          <a:gdLst/>
          <a:ahLst/>
          <a:cxnLst/>
          <a:rect l="0" t="0" r="0" b="0"/>
          <a:pathLst>
            <a:path>
              <a:moveTo>
                <a:pt x="3397621" y="0"/>
              </a:moveTo>
              <a:lnTo>
                <a:pt x="3397621" y="111015"/>
              </a:lnTo>
              <a:lnTo>
                <a:pt x="0" y="111015"/>
              </a:lnTo>
              <a:lnTo>
                <a:pt x="0" y="2220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DDE06-51E6-41BB-A109-4CBC4197C72A}">
      <dsp:nvSpPr>
        <dsp:cNvPr id="0" name=""/>
        <dsp:cNvSpPr/>
      </dsp:nvSpPr>
      <dsp:spPr>
        <a:xfrm>
          <a:off x="576005" y="1229640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SHELTER CLUSTER</a:t>
          </a:r>
          <a:endParaRPr lang="en-US" sz="800" kern="1200" dirty="0"/>
        </a:p>
      </dsp:txBody>
      <dsp:txXfrm>
        <a:off x="593055" y="1246690"/>
        <a:ext cx="839118" cy="548045"/>
      </dsp:txXfrm>
    </dsp:sp>
    <dsp:sp modelId="{D43EA688-342D-4518-AF37-98B663C222E1}">
      <dsp:nvSpPr>
        <dsp:cNvPr id="0" name=""/>
        <dsp:cNvSpPr/>
      </dsp:nvSpPr>
      <dsp:spPr>
        <a:xfrm>
          <a:off x="437093" y="1811786"/>
          <a:ext cx="575520" cy="243686"/>
        </a:xfrm>
        <a:custGeom>
          <a:avLst/>
          <a:gdLst/>
          <a:ahLst/>
          <a:cxnLst/>
          <a:rect l="0" t="0" r="0" b="0"/>
          <a:pathLst>
            <a:path>
              <a:moveTo>
                <a:pt x="575520" y="0"/>
              </a:moveTo>
              <a:lnTo>
                <a:pt x="575520" y="121843"/>
              </a:lnTo>
              <a:lnTo>
                <a:pt x="0" y="121843"/>
              </a:lnTo>
              <a:lnTo>
                <a:pt x="0" y="2436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283D1-D46F-4DFB-A46F-756DB4B31815}">
      <dsp:nvSpPr>
        <dsp:cNvPr id="0" name=""/>
        <dsp:cNvSpPr/>
      </dsp:nvSpPr>
      <dsp:spPr>
        <a:xfrm>
          <a:off x="484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17534" y="2072522"/>
        <a:ext cx="839118" cy="548045"/>
      </dsp:txXfrm>
    </dsp:sp>
    <dsp:sp modelId="{9F8C1078-D079-4739-9D44-E91D3257701E}">
      <dsp:nvSpPr>
        <dsp:cNvPr id="0" name=""/>
        <dsp:cNvSpPr/>
      </dsp:nvSpPr>
      <dsp:spPr>
        <a:xfrm>
          <a:off x="391373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D621B-4405-4FF7-8F2C-F638B3795AB2}">
      <dsp:nvSpPr>
        <dsp:cNvPr id="0" name=""/>
        <dsp:cNvSpPr/>
      </dsp:nvSpPr>
      <dsp:spPr>
        <a:xfrm>
          <a:off x="484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According to Geography: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*ALL SOMALIA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*NAIROBI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*BOSSASO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*BAIDOA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*MOGADISHU</a:t>
          </a:r>
          <a:endParaRPr lang="en-US" sz="8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give flexibility to all the field clusters to develop their own tools. Regional Cluster Coordinators will become department administrators</a:t>
          </a:r>
          <a:endParaRPr lang="en-US" sz="800" kern="1200" dirty="0"/>
        </a:p>
      </dsp:txBody>
      <dsp:txXfrm>
        <a:off x="26060" y="2896051"/>
        <a:ext cx="822066" cy="2478974"/>
      </dsp:txXfrm>
    </dsp:sp>
    <dsp:sp modelId="{CAADE348-5DA8-4C49-A6BB-31ECA8EF62B9}">
      <dsp:nvSpPr>
        <dsp:cNvPr id="0" name=""/>
        <dsp:cNvSpPr/>
      </dsp:nvSpPr>
      <dsp:spPr>
        <a:xfrm>
          <a:off x="1012614" y="1811786"/>
          <a:ext cx="559662" cy="243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843"/>
              </a:lnTo>
              <a:lnTo>
                <a:pt x="559662" y="121843"/>
              </a:lnTo>
              <a:lnTo>
                <a:pt x="559662" y="2436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FFDD8-0F0D-49F6-853A-D8A3AE6BB7E2}">
      <dsp:nvSpPr>
        <dsp:cNvPr id="0" name=""/>
        <dsp:cNvSpPr/>
      </dsp:nvSpPr>
      <dsp:spPr>
        <a:xfrm>
          <a:off x="1135668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DEPARMENTS</a:t>
          </a:r>
          <a:endParaRPr lang="en-US" sz="800" kern="1200" dirty="0"/>
        </a:p>
      </dsp:txBody>
      <dsp:txXfrm>
        <a:off x="1152718" y="2072522"/>
        <a:ext cx="839118" cy="548045"/>
      </dsp:txXfrm>
    </dsp:sp>
    <dsp:sp modelId="{287790C7-3D39-44C8-A942-D3ADF264CEB8}">
      <dsp:nvSpPr>
        <dsp:cNvPr id="0" name=""/>
        <dsp:cNvSpPr/>
      </dsp:nvSpPr>
      <dsp:spPr>
        <a:xfrm>
          <a:off x="1526557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94CDDF-7EF0-4E4E-8EC4-8B64333E3030}">
      <dsp:nvSpPr>
        <dsp:cNvPr id="0" name=""/>
        <dsp:cNvSpPr/>
      </dsp:nvSpPr>
      <dsp:spPr>
        <a:xfrm>
          <a:off x="1135668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These will be </a:t>
          </a:r>
          <a:r>
            <a:rPr lang="en-US" sz="800" kern="1200" dirty="0" err="1" smtClean="0"/>
            <a:t>cateogrized</a:t>
          </a:r>
          <a:r>
            <a:rPr lang="en-US" sz="800" kern="1200" dirty="0" smtClean="0"/>
            <a:t> according to the project cycle management:</a:t>
          </a:r>
          <a:endParaRPr lang="en-US" sz="800" b="1" kern="1200" dirty="0" smtClean="0">
            <a:solidFill>
              <a:srgbClr val="0000FF"/>
            </a:solidFill>
          </a:endParaRP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*NEEDS ASS.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*MONITORING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*EVALUATION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*MAPPING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b="1" kern="1200" dirty="0" smtClean="0">
            <a:solidFill>
              <a:srgbClr val="0000FF"/>
            </a:solidFill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1161244" y="2896051"/>
        <a:ext cx="822066" cy="2478974"/>
      </dsp:txXfrm>
    </dsp:sp>
    <dsp:sp modelId="{A332498B-C842-4D26-9BEC-BC3FE3AE9239}">
      <dsp:nvSpPr>
        <dsp:cNvPr id="0" name=""/>
        <dsp:cNvSpPr/>
      </dsp:nvSpPr>
      <dsp:spPr>
        <a:xfrm>
          <a:off x="3275052" y="1007610"/>
          <a:ext cx="1135183" cy="232858"/>
        </a:xfrm>
        <a:custGeom>
          <a:avLst/>
          <a:gdLst/>
          <a:ahLst/>
          <a:cxnLst/>
          <a:rect l="0" t="0" r="0" b="0"/>
          <a:pathLst>
            <a:path>
              <a:moveTo>
                <a:pt x="1135183" y="0"/>
              </a:moveTo>
              <a:lnTo>
                <a:pt x="1135183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37DE1E-E75F-4BB3-9766-E177425759C5}">
      <dsp:nvSpPr>
        <dsp:cNvPr id="0" name=""/>
        <dsp:cNvSpPr/>
      </dsp:nvSpPr>
      <dsp:spPr>
        <a:xfrm>
          <a:off x="2838443" y="1240468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ARC</a:t>
          </a:r>
          <a:endParaRPr lang="en-US" sz="800" kern="1200" dirty="0"/>
        </a:p>
      </dsp:txBody>
      <dsp:txXfrm>
        <a:off x="2855493" y="1257518"/>
        <a:ext cx="839118" cy="548045"/>
      </dsp:txXfrm>
    </dsp:sp>
    <dsp:sp modelId="{9904F9B4-E79A-46C3-AD45-C77A8A0B5931}">
      <dsp:nvSpPr>
        <dsp:cNvPr id="0" name=""/>
        <dsp:cNvSpPr/>
      </dsp:nvSpPr>
      <dsp:spPr>
        <a:xfrm>
          <a:off x="2707460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1A20B-3BC1-4C1F-B489-1CE699FD0158}">
      <dsp:nvSpPr>
        <dsp:cNvPr id="0" name=""/>
        <dsp:cNvSpPr/>
      </dsp:nvSpPr>
      <dsp:spPr>
        <a:xfrm>
          <a:off x="2270851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2287901" y="2072522"/>
        <a:ext cx="839118" cy="548045"/>
      </dsp:txXfrm>
    </dsp:sp>
    <dsp:sp modelId="{8A63199A-CC69-4E49-A802-FE0FA9172676}">
      <dsp:nvSpPr>
        <dsp:cNvPr id="0" name=""/>
        <dsp:cNvSpPr/>
      </dsp:nvSpPr>
      <dsp:spPr>
        <a:xfrm>
          <a:off x="2661740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54EA3-B2CF-470E-ADD9-C733645494C2}">
      <dsp:nvSpPr>
        <dsp:cNvPr id="0" name=""/>
        <dsp:cNvSpPr/>
      </dsp:nvSpPr>
      <dsp:spPr>
        <a:xfrm>
          <a:off x="2270851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ARC will decide to who they will want to give access.: Or geographic locations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location should be chosen.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If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access is used, shelter ARC department could have their own department administrator.</a:t>
          </a:r>
          <a:endParaRPr lang="en-US" sz="800" kern="1200" dirty="0"/>
        </a:p>
      </dsp:txBody>
      <dsp:txXfrm>
        <a:off x="2296427" y="2896051"/>
        <a:ext cx="822066" cy="2478974"/>
      </dsp:txXfrm>
    </dsp:sp>
    <dsp:sp modelId="{E9BBAA96-49BF-4610-A200-0A1FE08549F7}">
      <dsp:nvSpPr>
        <dsp:cNvPr id="0" name=""/>
        <dsp:cNvSpPr/>
      </dsp:nvSpPr>
      <dsp:spPr>
        <a:xfrm>
          <a:off x="3275052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AF6A0-C7E8-41D7-AE5D-FE19AB69138C}">
      <dsp:nvSpPr>
        <dsp:cNvPr id="0" name=""/>
        <dsp:cNvSpPr/>
      </dsp:nvSpPr>
      <dsp:spPr>
        <a:xfrm>
          <a:off x="3406035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DEPARMENTS</a:t>
          </a:r>
          <a:endParaRPr lang="en-US" sz="800" kern="1200" dirty="0"/>
        </a:p>
      </dsp:txBody>
      <dsp:txXfrm>
        <a:off x="3423085" y="2072522"/>
        <a:ext cx="839118" cy="548045"/>
      </dsp:txXfrm>
    </dsp:sp>
    <dsp:sp modelId="{76305FCD-B289-4871-83A7-DE48B3B9D803}">
      <dsp:nvSpPr>
        <dsp:cNvPr id="0" name=""/>
        <dsp:cNvSpPr/>
      </dsp:nvSpPr>
      <dsp:spPr>
        <a:xfrm>
          <a:off x="3796924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4DAA3-9173-4B51-A734-66B224F7F96E}">
      <dsp:nvSpPr>
        <dsp:cNvPr id="0" name=""/>
        <dsp:cNvSpPr/>
      </dsp:nvSpPr>
      <dsp:spPr>
        <a:xfrm>
          <a:off x="3406035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Depending if the locations will be geographical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, this  will categorize the tools according to the project cycle management (see shelter cluster)</a:t>
          </a:r>
          <a:endParaRPr lang="en-US" sz="800" kern="1200" dirty="0"/>
        </a:p>
      </dsp:txBody>
      <dsp:txXfrm>
        <a:off x="3431611" y="2896051"/>
        <a:ext cx="822066" cy="2478974"/>
      </dsp:txXfrm>
    </dsp:sp>
    <dsp:sp modelId="{27F14C2E-B73F-4A71-91E0-83A080947F8C}">
      <dsp:nvSpPr>
        <dsp:cNvPr id="0" name=""/>
        <dsp:cNvSpPr/>
      </dsp:nvSpPr>
      <dsp:spPr>
        <a:xfrm>
          <a:off x="4410236" y="1007610"/>
          <a:ext cx="1135183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1135183" y="116429"/>
              </a:lnTo>
              <a:lnTo>
                <a:pt x="1135183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85746-9574-4ECD-94E5-F5F5364E66DF}">
      <dsp:nvSpPr>
        <dsp:cNvPr id="0" name=""/>
        <dsp:cNvSpPr/>
      </dsp:nvSpPr>
      <dsp:spPr>
        <a:xfrm>
          <a:off x="5108810" y="1240468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DKH</a:t>
          </a:r>
          <a:endParaRPr lang="en-US" sz="800" kern="1200" dirty="0"/>
        </a:p>
      </dsp:txBody>
      <dsp:txXfrm>
        <a:off x="5125860" y="1257518"/>
        <a:ext cx="839118" cy="548045"/>
      </dsp:txXfrm>
    </dsp:sp>
    <dsp:sp modelId="{D0AFD3FE-6473-47E8-B2BE-07BF99760AC6}">
      <dsp:nvSpPr>
        <dsp:cNvPr id="0" name=""/>
        <dsp:cNvSpPr/>
      </dsp:nvSpPr>
      <dsp:spPr>
        <a:xfrm>
          <a:off x="4977827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2D59A-57A9-4CC7-9C8C-104AFC063695}">
      <dsp:nvSpPr>
        <dsp:cNvPr id="0" name=""/>
        <dsp:cNvSpPr/>
      </dsp:nvSpPr>
      <dsp:spPr>
        <a:xfrm>
          <a:off x="4541218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4558268" y="2072522"/>
        <a:ext cx="839118" cy="548045"/>
      </dsp:txXfrm>
    </dsp:sp>
    <dsp:sp modelId="{AC9CF5D6-7355-45B4-9A49-5E839134635C}">
      <dsp:nvSpPr>
        <dsp:cNvPr id="0" name=""/>
        <dsp:cNvSpPr/>
      </dsp:nvSpPr>
      <dsp:spPr>
        <a:xfrm>
          <a:off x="4932107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90185-6DD1-4465-88F5-A22A1BDDF11B}">
      <dsp:nvSpPr>
        <dsp:cNvPr id="0" name=""/>
        <dsp:cNvSpPr/>
      </dsp:nvSpPr>
      <dsp:spPr>
        <a:xfrm>
          <a:off x="4541218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ARC will decide to who they will want to give access.: Or geographic locations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location should be chosen.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If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access is used, shelter ARC department could have their own department administrator.</a:t>
          </a:r>
          <a:endParaRPr lang="en-US" sz="800" kern="1200" dirty="0"/>
        </a:p>
      </dsp:txBody>
      <dsp:txXfrm>
        <a:off x="4566794" y="2896051"/>
        <a:ext cx="822066" cy="2478974"/>
      </dsp:txXfrm>
    </dsp:sp>
    <dsp:sp modelId="{D92D7E86-B90E-4903-A69F-E7B475592E5F}">
      <dsp:nvSpPr>
        <dsp:cNvPr id="0" name=""/>
        <dsp:cNvSpPr/>
      </dsp:nvSpPr>
      <dsp:spPr>
        <a:xfrm>
          <a:off x="5545419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664D4-2E32-4D4D-85C4-015F0B2EFBF2}">
      <dsp:nvSpPr>
        <dsp:cNvPr id="0" name=""/>
        <dsp:cNvSpPr/>
      </dsp:nvSpPr>
      <dsp:spPr>
        <a:xfrm>
          <a:off x="5676402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DEPARMENTS</a:t>
          </a:r>
          <a:endParaRPr lang="en-US" sz="800" kern="1200" dirty="0"/>
        </a:p>
      </dsp:txBody>
      <dsp:txXfrm>
        <a:off x="5693452" y="2072522"/>
        <a:ext cx="839118" cy="548045"/>
      </dsp:txXfrm>
    </dsp:sp>
    <dsp:sp modelId="{3C2D7BC2-10BA-4580-AC48-EED28EED49A2}">
      <dsp:nvSpPr>
        <dsp:cNvPr id="0" name=""/>
        <dsp:cNvSpPr/>
      </dsp:nvSpPr>
      <dsp:spPr>
        <a:xfrm>
          <a:off x="6067291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DBA4A-B428-4E81-AD5C-A494B8641831}">
      <dsp:nvSpPr>
        <dsp:cNvPr id="0" name=""/>
        <dsp:cNvSpPr/>
      </dsp:nvSpPr>
      <dsp:spPr>
        <a:xfrm>
          <a:off x="5676402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Depending if the locations will be geographical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, this will categorize the tools according to the project cycle management (see shelter cluster)</a:t>
          </a:r>
          <a:endParaRPr lang="en-US" sz="800" kern="1200" dirty="0"/>
        </a:p>
      </dsp:txBody>
      <dsp:txXfrm>
        <a:off x="5701978" y="2896051"/>
        <a:ext cx="822066" cy="2478974"/>
      </dsp:txXfrm>
    </dsp:sp>
    <dsp:sp modelId="{E022A9F9-0B9A-4BE7-8F39-B266E5576061}">
      <dsp:nvSpPr>
        <dsp:cNvPr id="0" name=""/>
        <dsp:cNvSpPr/>
      </dsp:nvSpPr>
      <dsp:spPr>
        <a:xfrm>
          <a:off x="4410236" y="1007610"/>
          <a:ext cx="3405550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3405550" y="116429"/>
              </a:lnTo>
              <a:lnTo>
                <a:pt x="3405550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DACA67-267D-4717-9945-32CC66A9F3E8}">
      <dsp:nvSpPr>
        <dsp:cNvPr id="0" name=""/>
        <dsp:cNvSpPr/>
      </dsp:nvSpPr>
      <dsp:spPr>
        <a:xfrm>
          <a:off x="7379177" y="1240468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Other </a:t>
          </a:r>
          <a:r>
            <a:rPr lang="en-US" sz="800" kern="1200" dirty="0" err="1" smtClean="0"/>
            <a:t>organisations</a:t>
          </a:r>
          <a:endParaRPr lang="en-US" sz="800" kern="1200" dirty="0"/>
        </a:p>
      </dsp:txBody>
      <dsp:txXfrm>
        <a:off x="7396227" y="1257518"/>
        <a:ext cx="839118" cy="548045"/>
      </dsp:txXfrm>
    </dsp:sp>
    <dsp:sp modelId="{611E09ED-5F0F-4573-BDB1-0E6E33305C91}">
      <dsp:nvSpPr>
        <dsp:cNvPr id="0" name=""/>
        <dsp:cNvSpPr/>
      </dsp:nvSpPr>
      <dsp:spPr>
        <a:xfrm>
          <a:off x="7248194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5370-5CE4-47E9-8439-728C2BB087AF}">
      <dsp:nvSpPr>
        <dsp:cNvPr id="0" name=""/>
        <dsp:cNvSpPr/>
      </dsp:nvSpPr>
      <dsp:spPr>
        <a:xfrm>
          <a:off x="6811585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6828635" y="2072522"/>
        <a:ext cx="839118" cy="548045"/>
      </dsp:txXfrm>
    </dsp:sp>
    <dsp:sp modelId="{20D439D7-3755-4CB6-997A-D3F1874B3DEB}">
      <dsp:nvSpPr>
        <dsp:cNvPr id="0" name=""/>
        <dsp:cNvSpPr/>
      </dsp:nvSpPr>
      <dsp:spPr>
        <a:xfrm>
          <a:off x="7202474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7641A-6037-459A-A65C-23E09DABECDB}">
      <dsp:nvSpPr>
        <dsp:cNvPr id="0" name=""/>
        <dsp:cNvSpPr/>
      </dsp:nvSpPr>
      <dsp:spPr>
        <a:xfrm>
          <a:off x="6811585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ARC will decide to who they will want to give access.: Or geographic locations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location should be chosen.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If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access is used, shelter ARC department could have their own department administrator.</a:t>
          </a:r>
          <a:endParaRPr lang="en-US" sz="800" kern="1200" dirty="0"/>
        </a:p>
      </dsp:txBody>
      <dsp:txXfrm>
        <a:off x="6837161" y="2896051"/>
        <a:ext cx="822066" cy="2478974"/>
      </dsp:txXfrm>
    </dsp:sp>
    <dsp:sp modelId="{9384C229-8AF5-47F8-ABE8-AFC4EDD2EE81}">
      <dsp:nvSpPr>
        <dsp:cNvPr id="0" name=""/>
        <dsp:cNvSpPr/>
      </dsp:nvSpPr>
      <dsp:spPr>
        <a:xfrm>
          <a:off x="7815786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33132-4499-40E1-B3FD-7A7B189E7E5B}">
      <dsp:nvSpPr>
        <dsp:cNvPr id="0" name=""/>
        <dsp:cNvSpPr/>
      </dsp:nvSpPr>
      <dsp:spPr>
        <a:xfrm>
          <a:off x="7946769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DEPARMENTS</a:t>
          </a:r>
          <a:endParaRPr lang="en-US" sz="800" kern="1200" dirty="0"/>
        </a:p>
      </dsp:txBody>
      <dsp:txXfrm>
        <a:off x="7963819" y="2072522"/>
        <a:ext cx="839118" cy="548045"/>
      </dsp:txXfrm>
    </dsp:sp>
    <dsp:sp modelId="{7C552B87-F563-415E-A522-106CC52B825E}">
      <dsp:nvSpPr>
        <dsp:cNvPr id="0" name=""/>
        <dsp:cNvSpPr/>
      </dsp:nvSpPr>
      <dsp:spPr>
        <a:xfrm>
          <a:off x="8311767" y="2637617"/>
          <a:ext cx="91440" cy="236123"/>
        </a:xfrm>
        <a:custGeom>
          <a:avLst/>
          <a:gdLst/>
          <a:ahLst/>
          <a:cxnLst/>
          <a:rect l="0" t="0" r="0" b="0"/>
          <a:pathLst>
            <a:path>
              <a:moveTo>
                <a:pt x="71610" y="0"/>
              </a:moveTo>
              <a:lnTo>
                <a:pt x="71610" y="118061"/>
              </a:lnTo>
              <a:lnTo>
                <a:pt x="45720" y="118061"/>
              </a:lnTo>
              <a:lnTo>
                <a:pt x="45720" y="23612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A9945-8904-40D2-9985-FF0162B942C7}">
      <dsp:nvSpPr>
        <dsp:cNvPr id="0" name=""/>
        <dsp:cNvSpPr/>
      </dsp:nvSpPr>
      <dsp:spPr>
        <a:xfrm>
          <a:off x="7920878" y="2873741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Depending if the locations will be geographical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, this  will categorize the tools according to the project cycle management (see shelter cluster)</a:t>
          </a:r>
          <a:endParaRPr lang="en-US" sz="800" kern="1200" dirty="0"/>
        </a:p>
      </dsp:txBody>
      <dsp:txXfrm>
        <a:off x="7946454" y="2899317"/>
        <a:ext cx="822066" cy="24789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CF6D3-8072-4011-866A-566A6856F00F}">
      <dsp:nvSpPr>
        <dsp:cNvPr id="0" name=""/>
        <dsp:cNvSpPr/>
      </dsp:nvSpPr>
      <dsp:spPr>
        <a:xfrm>
          <a:off x="2843463" y="1589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SHELTER CLUSTER DIGITAL PLATFORM</a:t>
          </a:r>
          <a:endParaRPr lang="en-US" sz="700" kern="1200" dirty="0"/>
        </a:p>
      </dsp:txBody>
      <dsp:txXfrm>
        <a:off x="2858012" y="16138"/>
        <a:ext cx="716020" cy="467647"/>
      </dsp:txXfrm>
    </dsp:sp>
    <dsp:sp modelId="{DB547D0D-EC43-4248-8268-5570D51B50D4}">
      <dsp:nvSpPr>
        <dsp:cNvPr id="0" name=""/>
        <dsp:cNvSpPr/>
      </dsp:nvSpPr>
      <dsp:spPr>
        <a:xfrm>
          <a:off x="1285480" y="498335"/>
          <a:ext cx="1930542" cy="189458"/>
        </a:xfrm>
        <a:custGeom>
          <a:avLst/>
          <a:gdLst/>
          <a:ahLst/>
          <a:cxnLst/>
          <a:rect l="0" t="0" r="0" b="0"/>
          <a:pathLst>
            <a:path>
              <a:moveTo>
                <a:pt x="1930542" y="0"/>
              </a:moveTo>
              <a:lnTo>
                <a:pt x="1930542" y="94729"/>
              </a:lnTo>
              <a:lnTo>
                <a:pt x="0" y="94729"/>
              </a:lnTo>
              <a:lnTo>
                <a:pt x="0" y="1894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DDE06-51E6-41BB-A109-4CBC4197C72A}">
      <dsp:nvSpPr>
        <dsp:cNvPr id="0" name=""/>
        <dsp:cNvSpPr/>
      </dsp:nvSpPr>
      <dsp:spPr>
        <a:xfrm>
          <a:off x="912920" y="68779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SHELTER CLUSTER</a:t>
          </a:r>
          <a:endParaRPr lang="en-US" sz="700" kern="1200" dirty="0"/>
        </a:p>
      </dsp:txBody>
      <dsp:txXfrm>
        <a:off x="927469" y="702342"/>
        <a:ext cx="716020" cy="467647"/>
      </dsp:txXfrm>
    </dsp:sp>
    <dsp:sp modelId="{D43EA688-342D-4518-AF37-98B663C222E1}">
      <dsp:nvSpPr>
        <dsp:cNvPr id="0" name=""/>
        <dsp:cNvSpPr/>
      </dsp:nvSpPr>
      <dsp:spPr>
        <a:xfrm>
          <a:off x="794387" y="1184539"/>
          <a:ext cx="491092" cy="207937"/>
        </a:xfrm>
        <a:custGeom>
          <a:avLst/>
          <a:gdLst/>
          <a:ahLst/>
          <a:cxnLst/>
          <a:rect l="0" t="0" r="0" b="0"/>
          <a:pathLst>
            <a:path>
              <a:moveTo>
                <a:pt x="491092" y="0"/>
              </a:moveTo>
              <a:lnTo>
                <a:pt x="491092" y="103968"/>
              </a:lnTo>
              <a:lnTo>
                <a:pt x="0" y="103968"/>
              </a:lnTo>
              <a:lnTo>
                <a:pt x="0" y="207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283D1-D46F-4DFB-A46F-756DB4B31815}">
      <dsp:nvSpPr>
        <dsp:cNvPr id="0" name=""/>
        <dsp:cNvSpPr/>
      </dsp:nvSpPr>
      <dsp:spPr>
        <a:xfrm>
          <a:off x="421828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436377" y="1407026"/>
        <a:ext cx="716020" cy="467647"/>
      </dsp:txXfrm>
    </dsp:sp>
    <dsp:sp modelId="{9F8C1078-D079-4739-9D44-E91D3257701E}">
      <dsp:nvSpPr>
        <dsp:cNvPr id="0" name=""/>
        <dsp:cNvSpPr/>
      </dsp:nvSpPr>
      <dsp:spPr>
        <a:xfrm>
          <a:off x="748667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D621B-4405-4FF7-8F2C-F638B3795AB2}">
      <dsp:nvSpPr>
        <dsp:cNvPr id="0" name=""/>
        <dsp:cNvSpPr/>
      </dsp:nvSpPr>
      <dsp:spPr>
        <a:xfrm>
          <a:off x="421828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According to Geography: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>
              <a:solidFill>
                <a:srgbClr val="0000FF"/>
              </a:solidFill>
            </a:rPr>
            <a:t>*</a:t>
          </a:r>
          <a:r>
            <a:rPr lang="en-US" sz="700" b="1" kern="1200" dirty="0" smtClean="0">
              <a:solidFill>
                <a:srgbClr val="0000FF"/>
              </a:solidFill>
            </a:rPr>
            <a:t>ALL SOMALIA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*NAIROBI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*BOSSASO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*BAIDOA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*MOGADISHU</a:t>
          </a: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give flexibility to all the field clusters to develop their own tools. Regional Cluster Coordinators will become department administrators</a:t>
          </a:r>
          <a:endParaRPr lang="en-US" sz="700" kern="1200" dirty="0"/>
        </a:p>
      </dsp:txBody>
      <dsp:txXfrm>
        <a:off x="443652" y="2109745"/>
        <a:ext cx="701470" cy="2115313"/>
      </dsp:txXfrm>
    </dsp:sp>
    <dsp:sp modelId="{CAADE348-5DA8-4C49-A6BB-31ECA8EF62B9}">
      <dsp:nvSpPr>
        <dsp:cNvPr id="0" name=""/>
        <dsp:cNvSpPr/>
      </dsp:nvSpPr>
      <dsp:spPr>
        <a:xfrm>
          <a:off x="1285480" y="1184539"/>
          <a:ext cx="477561" cy="207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968"/>
              </a:lnTo>
              <a:lnTo>
                <a:pt x="477561" y="103968"/>
              </a:lnTo>
              <a:lnTo>
                <a:pt x="477561" y="207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FFDD8-0F0D-49F6-853A-D8A3AE6BB7E2}">
      <dsp:nvSpPr>
        <dsp:cNvPr id="0" name=""/>
        <dsp:cNvSpPr/>
      </dsp:nvSpPr>
      <dsp:spPr>
        <a:xfrm>
          <a:off x="1390482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1405031" y="1407026"/>
        <a:ext cx="716020" cy="467647"/>
      </dsp:txXfrm>
    </dsp:sp>
    <dsp:sp modelId="{287790C7-3D39-44C8-A942-D3ADF264CEB8}">
      <dsp:nvSpPr>
        <dsp:cNvPr id="0" name=""/>
        <dsp:cNvSpPr/>
      </dsp:nvSpPr>
      <dsp:spPr>
        <a:xfrm>
          <a:off x="1717321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94CDDF-7EF0-4E4E-8EC4-8B64333E3030}">
      <dsp:nvSpPr>
        <dsp:cNvPr id="0" name=""/>
        <dsp:cNvSpPr/>
      </dsp:nvSpPr>
      <dsp:spPr>
        <a:xfrm>
          <a:off x="1390482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These will be categorized according to the project cycle management: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*</a:t>
          </a:r>
          <a:r>
            <a:rPr lang="en-US" sz="700" b="1" kern="1200" dirty="0" smtClean="0">
              <a:solidFill>
                <a:srgbClr val="0000FF"/>
              </a:solidFill>
            </a:rPr>
            <a:t>NEEDS ASS.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*MONITORING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*EVALUATION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*MAPPING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/>
        </a:p>
      </dsp:txBody>
      <dsp:txXfrm>
        <a:off x="1412306" y="2109745"/>
        <a:ext cx="701470" cy="2115313"/>
      </dsp:txXfrm>
    </dsp:sp>
    <dsp:sp modelId="{27F14C2E-B73F-4A71-91E0-83A080947F8C}">
      <dsp:nvSpPr>
        <dsp:cNvPr id="0" name=""/>
        <dsp:cNvSpPr/>
      </dsp:nvSpPr>
      <dsp:spPr>
        <a:xfrm>
          <a:off x="3170303" y="498335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85746-9574-4ECD-94E5-F5F5364E66DF}">
      <dsp:nvSpPr>
        <dsp:cNvPr id="0" name=""/>
        <dsp:cNvSpPr/>
      </dsp:nvSpPr>
      <dsp:spPr>
        <a:xfrm>
          <a:off x="2843463" y="69703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DKH</a:t>
          </a:r>
          <a:endParaRPr lang="en-US" sz="700" kern="1200" dirty="0"/>
        </a:p>
      </dsp:txBody>
      <dsp:txXfrm>
        <a:off x="2858012" y="711582"/>
        <a:ext cx="716020" cy="467647"/>
      </dsp:txXfrm>
    </dsp:sp>
    <dsp:sp modelId="{D0AFD3FE-6473-47E8-B2BE-07BF99760AC6}">
      <dsp:nvSpPr>
        <dsp:cNvPr id="0" name=""/>
        <dsp:cNvSpPr/>
      </dsp:nvSpPr>
      <dsp:spPr>
        <a:xfrm>
          <a:off x="2731695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484327" y="0"/>
              </a:moveTo>
              <a:lnTo>
                <a:pt x="484327" y="99349"/>
              </a:lnTo>
              <a:lnTo>
                <a:pt x="0" y="99349"/>
              </a:lnTo>
              <a:lnTo>
                <a:pt x="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2D59A-57A9-4CC7-9C8C-104AFC063695}">
      <dsp:nvSpPr>
        <dsp:cNvPr id="0" name=""/>
        <dsp:cNvSpPr/>
      </dsp:nvSpPr>
      <dsp:spPr>
        <a:xfrm>
          <a:off x="2359136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2373685" y="1407026"/>
        <a:ext cx="716020" cy="467647"/>
      </dsp:txXfrm>
    </dsp:sp>
    <dsp:sp modelId="{AC9CF5D6-7355-45B4-9A49-5E839134635C}">
      <dsp:nvSpPr>
        <dsp:cNvPr id="0" name=""/>
        <dsp:cNvSpPr/>
      </dsp:nvSpPr>
      <dsp:spPr>
        <a:xfrm>
          <a:off x="2685975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90185-6DD1-4465-88F5-A22A1BDDF11B}">
      <dsp:nvSpPr>
        <dsp:cNvPr id="0" name=""/>
        <dsp:cNvSpPr/>
      </dsp:nvSpPr>
      <dsp:spPr>
        <a:xfrm>
          <a:off x="2359136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DKH will decide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DKH department could have their own department administrator.</a:t>
          </a:r>
          <a:endParaRPr lang="en-US" sz="700" kern="1200" dirty="0"/>
        </a:p>
      </dsp:txBody>
      <dsp:txXfrm>
        <a:off x="2380960" y="2109745"/>
        <a:ext cx="701470" cy="2115313"/>
      </dsp:txXfrm>
    </dsp:sp>
    <dsp:sp modelId="{D92D7E86-B90E-4903-A69F-E7B475592E5F}">
      <dsp:nvSpPr>
        <dsp:cNvPr id="0" name=""/>
        <dsp:cNvSpPr/>
      </dsp:nvSpPr>
      <dsp:spPr>
        <a:xfrm>
          <a:off x="3216023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484327" y="99349"/>
              </a:lnTo>
              <a:lnTo>
                <a:pt x="484327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664D4-2E32-4D4D-85C4-015F0B2EFBF2}">
      <dsp:nvSpPr>
        <dsp:cNvPr id="0" name=""/>
        <dsp:cNvSpPr/>
      </dsp:nvSpPr>
      <dsp:spPr>
        <a:xfrm>
          <a:off x="3327790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3342339" y="1407026"/>
        <a:ext cx="716020" cy="467647"/>
      </dsp:txXfrm>
    </dsp:sp>
    <dsp:sp modelId="{3C2D7BC2-10BA-4580-AC48-EED28EED49A2}">
      <dsp:nvSpPr>
        <dsp:cNvPr id="0" name=""/>
        <dsp:cNvSpPr/>
      </dsp:nvSpPr>
      <dsp:spPr>
        <a:xfrm>
          <a:off x="3654630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DBA4A-B428-4E81-AD5C-A494B8641831}">
      <dsp:nvSpPr>
        <dsp:cNvPr id="0" name=""/>
        <dsp:cNvSpPr/>
      </dsp:nvSpPr>
      <dsp:spPr>
        <a:xfrm>
          <a:off x="3327790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Depending 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3349614" y="2109745"/>
        <a:ext cx="701470" cy="2115313"/>
      </dsp:txXfrm>
    </dsp:sp>
    <dsp:sp modelId="{E022A9F9-0B9A-4BE7-8F39-B266E5576061}">
      <dsp:nvSpPr>
        <dsp:cNvPr id="0" name=""/>
        <dsp:cNvSpPr/>
      </dsp:nvSpPr>
      <dsp:spPr>
        <a:xfrm>
          <a:off x="3216023" y="498335"/>
          <a:ext cx="1937308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1937308" y="99349"/>
              </a:lnTo>
              <a:lnTo>
                <a:pt x="1937308" y="1986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DACA67-267D-4717-9945-32CC66A9F3E8}">
      <dsp:nvSpPr>
        <dsp:cNvPr id="0" name=""/>
        <dsp:cNvSpPr/>
      </dsp:nvSpPr>
      <dsp:spPr>
        <a:xfrm>
          <a:off x="4780772" y="69703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Other </a:t>
          </a:r>
          <a:r>
            <a:rPr lang="en-US" sz="700" kern="1200" dirty="0" err="1" smtClean="0"/>
            <a:t>organisations</a:t>
          </a:r>
          <a:endParaRPr lang="en-US" sz="700" kern="1200" dirty="0"/>
        </a:p>
      </dsp:txBody>
      <dsp:txXfrm>
        <a:off x="4795321" y="711582"/>
        <a:ext cx="716020" cy="467647"/>
      </dsp:txXfrm>
    </dsp:sp>
    <dsp:sp modelId="{611E09ED-5F0F-4573-BDB1-0E6E33305C91}">
      <dsp:nvSpPr>
        <dsp:cNvPr id="0" name=""/>
        <dsp:cNvSpPr/>
      </dsp:nvSpPr>
      <dsp:spPr>
        <a:xfrm>
          <a:off x="4669004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484327" y="0"/>
              </a:moveTo>
              <a:lnTo>
                <a:pt x="484327" y="99349"/>
              </a:lnTo>
              <a:lnTo>
                <a:pt x="0" y="99349"/>
              </a:lnTo>
              <a:lnTo>
                <a:pt x="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5370-5CE4-47E9-8439-728C2BB087AF}">
      <dsp:nvSpPr>
        <dsp:cNvPr id="0" name=""/>
        <dsp:cNvSpPr/>
      </dsp:nvSpPr>
      <dsp:spPr>
        <a:xfrm>
          <a:off x="4296444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4310993" y="1407026"/>
        <a:ext cx="716020" cy="467647"/>
      </dsp:txXfrm>
    </dsp:sp>
    <dsp:sp modelId="{20D439D7-3755-4CB6-997A-D3F1874B3DEB}">
      <dsp:nvSpPr>
        <dsp:cNvPr id="0" name=""/>
        <dsp:cNvSpPr/>
      </dsp:nvSpPr>
      <dsp:spPr>
        <a:xfrm>
          <a:off x="4623284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7641A-6037-459A-A65C-23E09DABECDB}">
      <dsp:nvSpPr>
        <dsp:cNvPr id="0" name=""/>
        <dsp:cNvSpPr/>
      </dsp:nvSpPr>
      <dsp:spPr>
        <a:xfrm>
          <a:off x="4296444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Specific organizations  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4318268" y="2109745"/>
        <a:ext cx="701470" cy="2115313"/>
      </dsp:txXfrm>
    </dsp:sp>
    <dsp:sp modelId="{9384C229-8AF5-47F8-ABE8-AFC4EDD2EE81}">
      <dsp:nvSpPr>
        <dsp:cNvPr id="0" name=""/>
        <dsp:cNvSpPr/>
      </dsp:nvSpPr>
      <dsp:spPr>
        <a:xfrm>
          <a:off x="5153331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484327" y="99349"/>
              </a:lnTo>
              <a:lnTo>
                <a:pt x="484327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33132-4499-40E1-B3FD-7A7B189E7E5B}">
      <dsp:nvSpPr>
        <dsp:cNvPr id="0" name=""/>
        <dsp:cNvSpPr/>
      </dsp:nvSpPr>
      <dsp:spPr>
        <a:xfrm>
          <a:off x="5265099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5279648" y="1407026"/>
        <a:ext cx="716020" cy="467647"/>
      </dsp:txXfrm>
    </dsp:sp>
    <dsp:sp modelId="{7C552B87-F563-415E-A522-106CC52B825E}">
      <dsp:nvSpPr>
        <dsp:cNvPr id="0" name=""/>
        <dsp:cNvSpPr/>
      </dsp:nvSpPr>
      <dsp:spPr>
        <a:xfrm>
          <a:off x="5591938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A9945-8904-40D2-9985-FF0162B942C7}">
      <dsp:nvSpPr>
        <dsp:cNvPr id="0" name=""/>
        <dsp:cNvSpPr/>
      </dsp:nvSpPr>
      <dsp:spPr>
        <a:xfrm>
          <a:off x="5265099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Depending 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5286923" y="2109745"/>
        <a:ext cx="701470" cy="21153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1311D-9264-4C9C-B840-F4C7376B7A10}">
      <dsp:nvSpPr>
        <dsp:cNvPr id="0" name=""/>
        <dsp:cNvSpPr/>
      </dsp:nvSpPr>
      <dsp:spPr>
        <a:xfrm>
          <a:off x="1388645" y="2041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ARC</a:t>
          </a:r>
          <a:endParaRPr lang="en-US" sz="700" kern="1200" dirty="0"/>
        </a:p>
      </dsp:txBody>
      <dsp:txXfrm>
        <a:off x="1403334" y="16730"/>
        <a:ext cx="722895" cy="472137"/>
      </dsp:txXfrm>
    </dsp:sp>
    <dsp:sp modelId="{9904F9B4-E79A-46C3-AD45-C77A8A0B5931}">
      <dsp:nvSpPr>
        <dsp:cNvPr id="0" name=""/>
        <dsp:cNvSpPr/>
      </dsp:nvSpPr>
      <dsp:spPr>
        <a:xfrm>
          <a:off x="1275805" y="503556"/>
          <a:ext cx="488977" cy="200606"/>
        </a:xfrm>
        <a:custGeom>
          <a:avLst/>
          <a:gdLst/>
          <a:ahLst/>
          <a:cxnLst/>
          <a:rect l="0" t="0" r="0" b="0"/>
          <a:pathLst>
            <a:path>
              <a:moveTo>
                <a:pt x="488977" y="0"/>
              </a:moveTo>
              <a:lnTo>
                <a:pt x="488977" y="100303"/>
              </a:lnTo>
              <a:lnTo>
                <a:pt x="0" y="100303"/>
              </a:lnTo>
              <a:lnTo>
                <a:pt x="0" y="2006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1A20B-3BC1-4C1F-B489-1CE699FD0158}">
      <dsp:nvSpPr>
        <dsp:cNvPr id="0" name=""/>
        <dsp:cNvSpPr/>
      </dsp:nvSpPr>
      <dsp:spPr>
        <a:xfrm>
          <a:off x="899668" y="704163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914357" y="718852"/>
        <a:ext cx="722895" cy="472137"/>
      </dsp:txXfrm>
    </dsp:sp>
    <dsp:sp modelId="{8A63199A-CC69-4E49-A802-FE0FA9172676}">
      <dsp:nvSpPr>
        <dsp:cNvPr id="0" name=""/>
        <dsp:cNvSpPr/>
      </dsp:nvSpPr>
      <dsp:spPr>
        <a:xfrm>
          <a:off x="1230085" y="1205678"/>
          <a:ext cx="91440" cy="200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6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54EA3-B2CF-470E-ADD9-C733645494C2}">
      <dsp:nvSpPr>
        <dsp:cNvPr id="0" name=""/>
        <dsp:cNvSpPr/>
      </dsp:nvSpPr>
      <dsp:spPr>
        <a:xfrm>
          <a:off x="899668" y="1406284"/>
          <a:ext cx="752273" cy="217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ARC 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921701" y="1428317"/>
        <a:ext cx="708207" cy="2135624"/>
      </dsp:txXfrm>
    </dsp:sp>
    <dsp:sp modelId="{E9BBAA96-49BF-4610-A200-0A1FE08549F7}">
      <dsp:nvSpPr>
        <dsp:cNvPr id="0" name=""/>
        <dsp:cNvSpPr/>
      </dsp:nvSpPr>
      <dsp:spPr>
        <a:xfrm>
          <a:off x="1764782" y="503556"/>
          <a:ext cx="488977" cy="200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303"/>
              </a:lnTo>
              <a:lnTo>
                <a:pt x="488977" y="100303"/>
              </a:lnTo>
              <a:lnTo>
                <a:pt x="488977" y="2006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AF6A0-C7E8-41D7-AE5D-FE19AB69138C}">
      <dsp:nvSpPr>
        <dsp:cNvPr id="0" name=""/>
        <dsp:cNvSpPr/>
      </dsp:nvSpPr>
      <dsp:spPr>
        <a:xfrm>
          <a:off x="1877623" y="704163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1892312" y="718852"/>
        <a:ext cx="722895" cy="472137"/>
      </dsp:txXfrm>
    </dsp:sp>
    <dsp:sp modelId="{76305FCD-B289-4871-83A7-DE48B3B9D803}">
      <dsp:nvSpPr>
        <dsp:cNvPr id="0" name=""/>
        <dsp:cNvSpPr/>
      </dsp:nvSpPr>
      <dsp:spPr>
        <a:xfrm>
          <a:off x="2208039" y="1205678"/>
          <a:ext cx="91440" cy="200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6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4DAA3-9173-4B51-A734-66B224F7F96E}">
      <dsp:nvSpPr>
        <dsp:cNvPr id="0" name=""/>
        <dsp:cNvSpPr/>
      </dsp:nvSpPr>
      <dsp:spPr>
        <a:xfrm>
          <a:off x="1877623" y="1406284"/>
          <a:ext cx="752273" cy="217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Depending 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1899656" y="1428317"/>
        <a:ext cx="708207" cy="21356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CF6D3-8072-4011-866A-566A6856F00F}">
      <dsp:nvSpPr>
        <dsp:cNvPr id="0" name=""/>
        <dsp:cNvSpPr/>
      </dsp:nvSpPr>
      <dsp:spPr>
        <a:xfrm>
          <a:off x="2843463" y="1589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SHELTER CLUSTER DIGITAL PLATFORM</a:t>
          </a:r>
          <a:endParaRPr lang="en-US" sz="700" kern="1200" dirty="0"/>
        </a:p>
      </dsp:txBody>
      <dsp:txXfrm>
        <a:off x="2858012" y="16138"/>
        <a:ext cx="716020" cy="467647"/>
      </dsp:txXfrm>
    </dsp:sp>
    <dsp:sp modelId="{DB547D0D-EC43-4248-8268-5570D51B50D4}">
      <dsp:nvSpPr>
        <dsp:cNvPr id="0" name=""/>
        <dsp:cNvSpPr/>
      </dsp:nvSpPr>
      <dsp:spPr>
        <a:xfrm>
          <a:off x="1285480" y="498335"/>
          <a:ext cx="1930542" cy="189458"/>
        </a:xfrm>
        <a:custGeom>
          <a:avLst/>
          <a:gdLst/>
          <a:ahLst/>
          <a:cxnLst/>
          <a:rect l="0" t="0" r="0" b="0"/>
          <a:pathLst>
            <a:path>
              <a:moveTo>
                <a:pt x="1930542" y="0"/>
              </a:moveTo>
              <a:lnTo>
                <a:pt x="1930542" y="94729"/>
              </a:lnTo>
              <a:lnTo>
                <a:pt x="0" y="94729"/>
              </a:lnTo>
              <a:lnTo>
                <a:pt x="0" y="1894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DDE06-51E6-41BB-A109-4CBC4197C72A}">
      <dsp:nvSpPr>
        <dsp:cNvPr id="0" name=""/>
        <dsp:cNvSpPr/>
      </dsp:nvSpPr>
      <dsp:spPr>
        <a:xfrm>
          <a:off x="912920" y="68779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SHELTER CLUSTER</a:t>
          </a:r>
          <a:endParaRPr lang="en-US" sz="700" kern="1200" dirty="0"/>
        </a:p>
      </dsp:txBody>
      <dsp:txXfrm>
        <a:off x="927469" y="702342"/>
        <a:ext cx="716020" cy="467647"/>
      </dsp:txXfrm>
    </dsp:sp>
    <dsp:sp modelId="{D43EA688-342D-4518-AF37-98B663C222E1}">
      <dsp:nvSpPr>
        <dsp:cNvPr id="0" name=""/>
        <dsp:cNvSpPr/>
      </dsp:nvSpPr>
      <dsp:spPr>
        <a:xfrm>
          <a:off x="794387" y="1184539"/>
          <a:ext cx="491092" cy="207937"/>
        </a:xfrm>
        <a:custGeom>
          <a:avLst/>
          <a:gdLst/>
          <a:ahLst/>
          <a:cxnLst/>
          <a:rect l="0" t="0" r="0" b="0"/>
          <a:pathLst>
            <a:path>
              <a:moveTo>
                <a:pt x="491092" y="0"/>
              </a:moveTo>
              <a:lnTo>
                <a:pt x="491092" y="103968"/>
              </a:lnTo>
              <a:lnTo>
                <a:pt x="0" y="103968"/>
              </a:lnTo>
              <a:lnTo>
                <a:pt x="0" y="207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283D1-D46F-4DFB-A46F-756DB4B31815}">
      <dsp:nvSpPr>
        <dsp:cNvPr id="0" name=""/>
        <dsp:cNvSpPr/>
      </dsp:nvSpPr>
      <dsp:spPr>
        <a:xfrm>
          <a:off x="421828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436377" y="1407026"/>
        <a:ext cx="716020" cy="467647"/>
      </dsp:txXfrm>
    </dsp:sp>
    <dsp:sp modelId="{9F8C1078-D079-4739-9D44-E91D3257701E}">
      <dsp:nvSpPr>
        <dsp:cNvPr id="0" name=""/>
        <dsp:cNvSpPr/>
      </dsp:nvSpPr>
      <dsp:spPr>
        <a:xfrm>
          <a:off x="748667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D621B-4405-4FF7-8F2C-F638B3795AB2}">
      <dsp:nvSpPr>
        <dsp:cNvPr id="0" name=""/>
        <dsp:cNvSpPr/>
      </dsp:nvSpPr>
      <dsp:spPr>
        <a:xfrm>
          <a:off x="421828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According to </a:t>
          </a:r>
          <a:r>
            <a:rPr lang="en-US" sz="700" b="1" kern="1200" dirty="0" smtClean="0">
              <a:solidFill>
                <a:srgbClr val="0000FF"/>
              </a:solidFill>
            </a:rPr>
            <a:t>Geography: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*ALL SOMALIA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*NAIROBI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*BOSSASO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*BAIDOA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*MOGADISHU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give flexibility to all the field clusters to develop their own tools. Regional Cluster Coordinators will become department administrators</a:t>
          </a:r>
          <a:endParaRPr lang="en-US" sz="700" kern="1200" dirty="0"/>
        </a:p>
      </dsp:txBody>
      <dsp:txXfrm>
        <a:off x="443652" y="2109745"/>
        <a:ext cx="701470" cy="2115313"/>
      </dsp:txXfrm>
    </dsp:sp>
    <dsp:sp modelId="{CAADE348-5DA8-4C49-A6BB-31ECA8EF62B9}">
      <dsp:nvSpPr>
        <dsp:cNvPr id="0" name=""/>
        <dsp:cNvSpPr/>
      </dsp:nvSpPr>
      <dsp:spPr>
        <a:xfrm>
          <a:off x="1285480" y="1184539"/>
          <a:ext cx="477561" cy="207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968"/>
              </a:lnTo>
              <a:lnTo>
                <a:pt x="477561" y="103968"/>
              </a:lnTo>
              <a:lnTo>
                <a:pt x="477561" y="207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FFDD8-0F0D-49F6-853A-D8A3AE6BB7E2}">
      <dsp:nvSpPr>
        <dsp:cNvPr id="0" name=""/>
        <dsp:cNvSpPr/>
      </dsp:nvSpPr>
      <dsp:spPr>
        <a:xfrm>
          <a:off x="1390482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1405031" y="1407026"/>
        <a:ext cx="716020" cy="467647"/>
      </dsp:txXfrm>
    </dsp:sp>
    <dsp:sp modelId="{287790C7-3D39-44C8-A942-D3ADF264CEB8}">
      <dsp:nvSpPr>
        <dsp:cNvPr id="0" name=""/>
        <dsp:cNvSpPr/>
      </dsp:nvSpPr>
      <dsp:spPr>
        <a:xfrm>
          <a:off x="1717321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94CDDF-7EF0-4E4E-8EC4-8B64333E3030}">
      <dsp:nvSpPr>
        <dsp:cNvPr id="0" name=""/>
        <dsp:cNvSpPr/>
      </dsp:nvSpPr>
      <dsp:spPr>
        <a:xfrm>
          <a:off x="1390482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These will be </a:t>
          </a:r>
          <a:r>
            <a:rPr lang="en-US" sz="700" kern="1200" dirty="0" err="1" smtClean="0"/>
            <a:t>cateogrized</a:t>
          </a:r>
          <a:r>
            <a:rPr lang="en-US" sz="700" kern="1200" dirty="0" smtClean="0"/>
            <a:t> according to the project cycle management: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*NEEDS ASS.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*MONITORING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*EVALUATION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*MAPPING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/>
        </a:p>
      </dsp:txBody>
      <dsp:txXfrm>
        <a:off x="1412306" y="2109745"/>
        <a:ext cx="701470" cy="2115313"/>
      </dsp:txXfrm>
    </dsp:sp>
    <dsp:sp modelId="{27F14C2E-B73F-4A71-91E0-83A080947F8C}">
      <dsp:nvSpPr>
        <dsp:cNvPr id="0" name=""/>
        <dsp:cNvSpPr/>
      </dsp:nvSpPr>
      <dsp:spPr>
        <a:xfrm>
          <a:off x="3170303" y="498335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85746-9574-4ECD-94E5-F5F5364E66DF}">
      <dsp:nvSpPr>
        <dsp:cNvPr id="0" name=""/>
        <dsp:cNvSpPr/>
      </dsp:nvSpPr>
      <dsp:spPr>
        <a:xfrm>
          <a:off x="2843463" y="69703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DKH</a:t>
          </a:r>
          <a:endParaRPr lang="en-US" sz="700" kern="1200" dirty="0"/>
        </a:p>
      </dsp:txBody>
      <dsp:txXfrm>
        <a:off x="2858012" y="711582"/>
        <a:ext cx="716020" cy="467647"/>
      </dsp:txXfrm>
    </dsp:sp>
    <dsp:sp modelId="{D0AFD3FE-6473-47E8-B2BE-07BF99760AC6}">
      <dsp:nvSpPr>
        <dsp:cNvPr id="0" name=""/>
        <dsp:cNvSpPr/>
      </dsp:nvSpPr>
      <dsp:spPr>
        <a:xfrm>
          <a:off x="2731695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484327" y="0"/>
              </a:moveTo>
              <a:lnTo>
                <a:pt x="484327" y="99349"/>
              </a:lnTo>
              <a:lnTo>
                <a:pt x="0" y="99349"/>
              </a:lnTo>
              <a:lnTo>
                <a:pt x="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2D59A-57A9-4CC7-9C8C-104AFC063695}">
      <dsp:nvSpPr>
        <dsp:cNvPr id="0" name=""/>
        <dsp:cNvSpPr/>
      </dsp:nvSpPr>
      <dsp:spPr>
        <a:xfrm>
          <a:off x="2359136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2373685" y="1407026"/>
        <a:ext cx="716020" cy="467647"/>
      </dsp:txXfrm>
    </dsp:sp>
    <dsp:sp modelId="{AC9CF5D6-7355-45B4-9A49-5E839134635C}">
      <dsp:nvSpPr>
        <dsp:cNvPr id="0" name=""/>
        <dsp:cNvSpPr/>
      </dsp:nvSpPr>
      <dsp:spPr>
        <a:xfrm>
          <a:off x="2685975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90185-6DD1-4465-88F5-A22A1BDDF11B}">
      <dsp:nvSpPr>
        <dsp:cNvPr id="0" name=""/>
        <dsp:cNvSpPr/>
      </dsp:nvSpPr>
      <dsp:spPr>
        <a:xfrm>
          <a:off x="2359136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DKH 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2380960" y="2109745"/>
        <a:ext cx="701470" cy="2115313"/>
      </dsp:txXfrm>
    </dsp:sp>
    <dsp:sp modelId="{D92D7E86-B90E-4903-A69F-E7B475592E5F}">
      <dsp:nvSpPr>
        <dsp:cNvPr id="0" name=""/>
        <dsp:cNvSpPr/>
      </dsp:nvSpPr>
      <dsp:spPr>
        <a:xfrm>
          <a:off x="3216023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484327" y="99349"/>
              </a:lnTo>
              <a:lnTo>
                <a:pt x="484327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664D4-2E32-4D4D-85C4-015F0B2EFBF2}">
      <dsp:nvSpPr>
        <dsp:cNvPr id="0" name=""/>
        <dsp:cNvSpPr/>
      </dsp:nvSpPr>
      <dsp:spPr>
        <a:xfrm>
          <a:off x="3327790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3342339" y="1407026"/>
        <a:ext cx="716020" cy="467647"/>
      </dsp:txXfrm>
    </dsp:sp>
    <dsp:sp modelId="{3C2D7BC2-10BA-4580-AC48-EED28EED49A2}">
      <dsp:nvSpPr>
        <dsp:cNvPr id="0" name=""/>
        <dsp:cNvSpPr/>
      </dsp:nvSpPr>
      <dsp:spPr>
        <a:xfrm>
          <a:off x="3654630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DBA4A-B428-4E81-AD5C-A494B8641831}">
      <dsp:nvSpPr>
        <dsp:cNvPr id="0" name=""/>
        <dsp:cNvSpPr/>
      </dsp:nvSpPr>
      <dsp:spPr>
        <a:xfrm>
          <a:off x="3327790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Depending 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3349614" y="2109745"/>
        <a:ext cx="701470" cy="2115313"/>
      </dsp:txXfrm>
    </dsp:sp>
    <dsp:sp modelId="{E022A9F9-0B9A-4BE7-8F39-B266E5576061}">
      <dsp:nvSpPr>
        <dsp:cNvPr id="0" name=""/>
        <dsp:cNvSpPr/>
      </dsp:nvSpPr>
      <dsp:spPr>
        <a:xfrm>
          <a:off x="3216023" y="498335"/>
          <a:ext cx="1937308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1937308" y="99349"/>
              </a:lnTo>
              <a:lnTo>
                <a:pt x="1937308" y="1986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DACA67-267D-4717-9945-32CC66A9F3E8}">
      <dsp:nvSpPr>
        <dsp:cNvPr id="0" name=""/>
        <dsp:cNvSpPr/>
      </dsp:nvSpPr>
      <dsp:spPr>
        <a:xfrm>
          <a:off x="4780772" y="69703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Other </a:t>
          </a:r>
          <a:r>
            <a:rPr lang="en-US" sz="700" kern="1200" dirty="0" err="1" smtClean="0"/>
            <a:t>organisations</a:t>
          </a:r>
          <a:endParaRPr lang="en-US" sz="700" kern="1200" dirty="0"/>
        </a:p>
      </dsp:txBody>
      <dsp:txXfrm>
        <a:off x="4795321" y="711582"/>
        <a:ext cx="716020" cy="467647"/>
      </dsp:txXfrm>
    </dsp:sp>
    <dsp:sp modelId="{611E09ED-5F0F-4573-BDB1-0E6E33305C91}">
      <dsp:nvSpPr>
        <dsp:cNvPr id="0" name=""/>
        <dsp:cNvSpPr/>
      </dsp:nvSpPr>
      <dsp:spPr>
        <a:xfrm>
          <a:off x="4669004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484327" y="0"/>
              </a:moveTo>
              <a:lnTo>
                <a:pt x="484327" y="99349"/>
              </a:lnTo>
              <a:lnTo>
                <a:pt x="0" y="99349"/>
              </a:lnTo>
              <a:lnTo>
                <a:pt x="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5370-5CE4-47E9-8439-728C2BB087AF}">
      <dsp:nvSpPr>
        <dsp:cNvPr id="0" name=""/>
        <dsp:cNvSpPr/>
      </dsp:nvSpPr>
      <dsp:spPr>
        <a:xfrm>
          <a:off x="4296444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4310993" y="1407026"/>
        <a:ext cx="716020" cy="467647"/>
      </dsp:txXfrm>
    </dsp:sp>
    <dsp:sp modelId="{20D439D7-3755-4CB6-997A-D3F1874B3DEB}">
      <dsp:nvSpPr>
        <dsp:cNvPr id="0" name=""/>
        <dsp:cNvSpPr/>
      </dsp:nvSpPr>
      <dsp:spPr>
        <a:xfrm>
          <a:off x="4623284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7641A-6037-459A-A65C-23E09DABECDB}">
      <dsp:nvSpPr>
        <dsp:cNvPr id="0" name=""/>
        <dsp:cNvSpPr/>
      </dsp:nvSpPr>
      <dsp:spPr>
        <a:xfrm>
          <a:off x="4296444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  <a:r>
            <a:rPr lang="en-US" sz="700" kern="1200" dirty="0" err="1" smtClean="0"/>
            <a:t>Specif</a:t>
          </a:r>
          <a:r>
            <a:rPr lang="en-US" sz="700" kern="1200" dirty="0" smtClean="0"/>
            <a:t> agencies 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4318268" y="2109745"/>
        <a:ext cx="701470" cy="2115313"/>
      </dsp:txXfrm>
    </dsp:sp>
    <dsp:sp modelId="{9384C229-8AF5-47F8-ABE8-AFC4EDD2EE81}">
      <dsp:nvSpPr>
        <dsp:cNvPr id="0" name=""/>
        <dsp:cNvSpPr/>
      </dsp:nvSpPr>
      <dsp:spPr>
        <a:xfrm>
          <a:off x="5153331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484327" y="99349"/>
              </a:lnTo>
              <a:lnTo>
                <a:pt x="484327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33132-4499-40E1-B3FD-7A7B189E7E5B}">
      <dsp:nvSpPr>
        <dsp:cNvPr id="0" name=""/>
        <dsp:cNvSpPr/>
      </dsp:nvSpPr>
      <dsp:spPr>
        <a:xfrm>
          <a:off x="5265099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5279648" y="1407026"/>
        <a:ext cx="716020" cy="467647"/>
      </dsp:txXfrm>
    </dsp:sp>
    <dsp:sp modelId="{7C552B87-F563-415E-A522-106CC52B825E}">
      <dsp:nvSpPr>
        <dsp:cNvPr id="0" name=""/>
        <dsp:cNvSpPr/>
      </dsp:nvSpPr>
      <dsp:spPr>
        <a:xfrm>
          <a:off x="5591938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A9945-8904-40D2-9985-FF0162B942C7}">
      <dsp:nvSpPr>
        <dsp:cNvPr id="0" name=""/>
        <dsp:cNvSpPr/>
      </dsp:nvSpPr>
      <dsp:spPr>
        <a:xfrm>
          <a:off x="5265099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Depending 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5286923" y="2109745"/>
        <a:ext cx="701470" cy="21153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1311D-9264-4C9C-B840-F4C7376B7A10}">
      <dsp:nvSpPr>
        <dsp:cNvPr id="0" name=""/>
        <dsp:cNvSpPr/>
      </dsp:nvSpPr>
      <dsp:spPr>
        <a:xfrm>
          <a:off x="1388645" y="2041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ARC</a:t>
          </a:r>
          <a:endParaRPr lang="en-US" sz="700" kern="1200" dirty="0"/>
        </a:p>
      </dsp:txBody>
      <dsp:txXfrm>
        <a:off x="1403334" y="16730"/>
        <a:ext cx="722895" cy="472137"/>
      </dsp:txXfrm>
    </dsp:sp>
    <dsp:sp modelId="{9904F9B4-E79A-46C3-AD45-C77A8A0B5931}">
      <dsp:nvSpPr>
        <dsp:cNvPr id="0" name=""/>
        <dsp:cNvSpPr/>
      </dsp:nvSpPr>
      <dsp:spPr>
        <a:xfrm>
          <a:off x="1275805" y="503556"/>
          <a:ext cx="488977" cy="200606"/>
        </a:xfrm>
        <a:custGeom>
          <a:avLst/>
          <a:gdLst/>
          <a:ahLst/>
          <a:cxnLst/>
          <a:rect l="0" t="0" r="0" b="0"/>
          <a:pathLst>
            <a:path>
              <a:moveTo>
                <a:pt x="488977" y="0"/>
              </a:moveTo>
              <a:lnTo>
                <a:pt x="488977" y="100303"/>
              </a:lnTo>
              <a:lnTo>
                <a:pt x="0" y="100303"/>
              </a:lnTo>
              <a:lnTo>
                <a:pt x="0" y="2006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1A20B-3BC1-4C1F-B489-1CE699FD0158}">
      <dsp:nvSpPr>
        <dsp:cNvPr id="0" name=""/>
        <dsp:cNvSpPr/>
      </dsp:nvSpPr>
      <dsp:spPr>
        <a:xfrm>
          <a:off x="899668" y="704163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914357" y="718852"/>
        <a:ext cx="722895" cy="472137"/>
      </dsp:txXfrm>
    </dsp:sp>
    <dsp:sp modelId="{8A63199A-CC69-4E49-A802-FE0FA9172676}">
      <dsp:nvSpPr>
        <dsp:cNvPr id="0" name=""/>
        <dsp:cNvSpPr/>
      </dsp:nvSpPr>
      <dsp:spPr>
        <a:xfrm>
          <a:off x="1230085" y="1205678"/>
          <a:ext cx="91440" cy="200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6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54EA3-B2CF-470E-ADD9-C733645494C2}">
      <dsp:nvSpPr>
        <dsp:cNvPr id="0" name=""/>
        <dsp:cNvSpPr/>
      </dsp:nvSpPr>
      <dsp:spPr>
        <a:xfrm>
          <a:off x="899668" y="1406284"/>
          <a:ext cx="752273" cy="217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ARC 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921701" y="1428317"/>
        <a:ext cx="708207" cy="2135624"/>
      </dsp:txXfrm>
    </dsp:sp>
    <dsp:sp modelId="{E9BBAA96-49BF-4610-A200-0A1FE08549F7}">
      <dsp:nvSpPr>
        <dsp:cNvPr id="0" name=""/>
        <dsp:cNvSpPr/>
      </dsp:nvSpPr>
      <dsp:spPr>
        <a:xfrm>
          <a:off x="1764782" y="503556"/>
          <a:ext cx="488977" cy="200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303"/>
              </a:lnTo>
              <a:lnTo>
                <a:pt x="488977" y="100303"/>
              </a:lnTo>
              <a:lnTo>
                <a:pt x="488977" y="2006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AF6A0-C7E8-41D7-AE5D-FE19AB69138C}">
      <dsp:nvSpPr>
        <dsp:cNvPr id="0" name=""/>
        <dsp:cNvSpPr/>
      </dsp:nvSpPr>
      <dsp:spPr>
        <a:xfrm>
          <a:off x="1877623" y="704163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1892312" y="718852"/>
        <a:ext cx="722895" cy="472137"/>
      </dsp:txXfrm>
    </dsp:sp>
    <dsp:sp modelId="{76305FCD-B289-4871-83A7-DE48B3B9D803}">
      <dsp:nvSpPr>
        <dsp:cNvPr id="0" name=""/>
        <dsp:cNvSpPr/>
      </dsp:nvSpPr>
      <dsp:spPr>
        <a:xfrm>
          <a:off x="2208039" y="1205678"/>
          <a:ext cx="91440" cy="200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6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4DAA3-9173-4B51-A734-66B224F7F96E}">
      <dsp:nvSpPr>
        <dsp:cNvPr id="0" name=""/>
        <dsp:cNvSpPr/>
      </dsp:nvSpPr>
      <dsp:spPr>
        <a:xfrm>
          <a:off x="1877623" y="1406284"/>
          <a:ext cx="752273" cy="217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Depending 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1899656" y="1428317"/>
        <a:ext cx="708207" cy="2135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01/10/2014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72" tIns="46436" rIns="92872" bIns="4643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2872" tIns="46436" rIns="92872" bIns="4643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fld id="{1327C452-0D12-48F3-BB65-BBA3E6350F2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467544" y="6309320"/>
            <a:ext cx="1908720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Global Shelter Cluster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</a:t>
            </a:fld>
            <a:endParaRPr lang="en-GB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2016224"/>
          </a:xfrm>
        </p:spPr>
        <p:txBody>
          <a:bodyPr>
            <a:normAutofit/>
          </a:bodyPr>
          <a:lstStyle/>
          <a:p>
            <a:r>
              <a:rPr lang="en-GB" dirty="0" smtClean="0"/>
              <a:t>SHELTER CLUSTER </a:t>
            </a:r>
            <a:br>
              <a:rPr lang="en-GB" dirty="0" smtClean="0"/>
            </a:br>
            <a:r>
              <a:rPr lang="en-GB" dirty="0" smtClean="0"/>
              <a:t>DIGITAL PLATFORM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29" y="1808820"/>
            <a:ext cx="8690917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89971"/>
            <a:ext cx="4330824" cy="41805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ARC Platform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10</a:t>
            </a:fld>
            <a:endParaRPr lang="en-GB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631" y="2204864"/>
            <a:ext cx="1711507" cy="373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828" y="2162216"/>
            <a:ext cx="1638506" cy="61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31540" y="4928757"/>
            <a:ext cx="8064896" cy="10081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44208" y="4365104"/>
            <a:ext cx="218668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ARC Test-survey tools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90160" y="1198517"/>
            <a:ext cx="6149841" cy="52322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ARC Account admin created 3 pilot departments which are </a:t>
            </a:r>
            <a:r>
              <a:rPr lang="en-US" sz="1400" dirty="0" err="1" smtClean="0"/>
              <a:t>sectoral</a:t>
            </a:r>
            <a:r>
              <a:rPr lang="en-US" sz="1400" dirty="0"/>
              <a:t> </a:t>
            </a:r>
            <a:r>
              <a:rPr lang="en-US" sz="1400" dirty="0" smtClean="0"/>
              <a:t>based.</a:t>
            </a:r>
          </a:p>
          <a:p>
            <a:r>
              <a:rPr lang="en-US" sz="1400" dirty="0" smtClean="0"/>
              <a:t>More improvements is anticipated based on their decisions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2555942" y="1834952"/>
            <a:ext cx="3528392" cy="864096"/>
          </a:xfrm>
          <a:prstGeom prst="rect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20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11</a:t>
            </a:fld>
            <a:endParaRPr lang="en-GB" dirty="0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5" y="116632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88121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-271284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BENEFITS</a:t>
            </a:r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77376130"/>
              </p:ext>
            </p:extLst>
          </p:nvPr>
        </p:nvGraphicFramePr>
        <p:xfrm>
          <a:off x="2555776" y="1340768"/>
          <a:ext cx="643204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132113098"/>
              </p:ext>
            </p:extLst>
          </p:nvPr>
        </p:nvGraphicFramePr>
        <p:xfrm>
          <a:off x="-540568" y="1988840"/>
          <a:ext cx="3529565" cy="3588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3" name="Curved Down Arrow 2"/>
          <p:cNvSpPr/>
          <p:nvPr/>
        </p:nvSpPr>
        <p:spPr>
          <a:xfrm flipH="1">
            <a:off x="1043608" y="1268760"/>
            <a:ext cx="2448272" cy="648072"/>
          </a:xfrm>
          <a:prstGeom prst="curved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297412" y="5661248"/>
            <a:ext cx="6019003" cy="1080120"/>
          </a:xfrm>
          <a:prstGeom prst="rect">
            <a:avLst/>
          </a:prstGeom>
          <a:ln w="28575">
            <a:solidFill>
              <a:srgbClr val="0000FF"/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endParaRPr lang="en-GB" sz="3200" dirty="0" smtClean="0">
              <a:solidFill>
                <a:srgbClr val="0000FF"/>
              </a:solidFill>
            </a:endParaRPr>
          </a:p>
          <a:p>
            <a:pPr algn="l"/>
            <a:r>
              <a:rPr lang="en-GB" sz="3200" dirty="0" smtClean="0">
                <a:solidFill>
                  <a:srgbClr val="0000FF"/>
                </a:solidFill>
              </a:rPr>
              <a:t>ADVANTAGES:-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EASY TO SEPARATE WITHOUT DATA LOSS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sz="3200" dirty="0" smtClean="0">
              <a:solidFill>
                <a:srgbClr val="FF0000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IT IS AGENCY SPECIFIC; AGENCY ADMIN CAN MANAGE THEIR PLATFORM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sz="3200" dirty="0" smtClean="0">
              <a:solidFill>
                <a:srgbClr val="FF0000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ORGANIZATION CAN MANAGE THE LOCATIONS AND DEPARTMENTS INDEPENDLY BASED ON THEIR DECISIONS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sz="3200" dirty="0" smtClean="0">
              <a:solidFill>
                <a:srgbClr val="FF0000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ORGANIZATIONS CAN ADD, REMOVE AND OR MANAGE THEIR USERS BY ASSINING ROLES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INDEPENDLY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24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12</a:t>
            </a:fld>
            <a:endParaRPr lang="en-GB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528204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62357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116632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BENEFITS</a:t>
            </a:r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236644153"/>
              </p:ext>
            </p:extLst>
          </p:nvPr>
        </p:nvGraphicFramePr>
        <p:xfrm>
          <a:off x="2555776" y="1052736"/>
          <a:ext cx="643204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561845669"/>
              </p:ext>
            </p:extLst>
          </p:nvPr>
        </p:nvGraphicFramePr>
        <p:xfrm>
          <a:off x="-540568" y="1713191"/>
          <a:ext cx="3529565" cy="3588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35496" y="946746"/>
            <a:ext cx="4032448" cy="82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dirty="0" smtClean="0">
                <a:solidFill>
                  <a:srgbClr val="FF0000"/>
                </a:solidFill>
              </a:rPr>
              <a:t>EASY TO SHARE INFORMATION BETWEEN PLATFORMS THROUGH USER MANAGEMENT RIGHTS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5536" y="5661248"/>
            <a:ext cx="8208912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ALL USERS ON MFIELDWORK (WITH DIFFERENT VIEWING RIGHTS)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 rot="10800000">
            <a:off x="539552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10800000">
            <a:off x="3275856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0800000">
            <a:off x="5220073" y="5284467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 rot="10800000">
            <a:off x="4247964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 rot="10800000">
            <a:off x="1619672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10800000">
            <a:off x="7151677" y="5301209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 rot="10800000">
            <a:off x="6156176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 rot="10800000">
            <a:off x="8100392" y="5301210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4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13</a:t>
            </a:fld>
            <a:endParaRPr lang="en-GB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140288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74441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-271284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0773" y="455856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PRINCIPLES</a:t>
            </a:r>
            <a:endParaRPr lang="en-GB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152399" y="3404727"/>
            <a:ext cx="8709343" cy="555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571500" indent="-571500" algn="l">
              <a:buFont typeface="Arial" pitchFamily="34" charset="0"/>
              <a:buChar char="•"/>
            </a:pPr>
            <a:endParaRPr lang="en-GB" sz="2000" dirty="0" smtClean="0"/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Platform provided FREE OF CHARGE by the Shelter cluster to all partners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Coordinator = Account Administrator (for the duration of this partnership)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DATA COLLECTED = owned by the partner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STANDARD TOOLS can be replicated to all other individual sites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ALL TOOLS (not data collected) WILL BE MADE AVAILABLE THROUGH THE WEBSITE: sheltercluster.org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Each agency can make their own surveys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Inter-</a:t>
            </a:r>
            <a:r>
              <a:rPr lang="en-GB" sz="2000" dirty="0" err="1" smtClean="0"/>
              <a:t>sectoral</a:t>
            </a:r>
            <a:r>
              <a:rPr lang="en-GB" sz="2000" dirty="0" smtClean="0"/>
              <a:t> assessments are encouraged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Annual analysis: data can be made available for annual analysis that will be done by the cluster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sz="2000" dirty="0" smtClean="0"/>
          </a:p>
          <a:p>
            <a:pPr marL="571500" indent="-571500" algn="l">
              <a:buFont typeface="Arial" pitchFamily="34" charset="0"/>
              <a:buChar char="•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6763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14</a:t>
            </a:fld>
            <a:endParaRPr lang="en-GB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140288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74441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-271284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STANDARD TOOLS</a:t>
            </a:r>
            <a:endParaRPr lang="en-GB" sz="28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152399" y="3404727"/>
            <a:ext cx="8709343" cy="555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571500" indent="-571500" algn="l">
              <a:buFont typeface="Arial" pitchFamily="34" charset="0"/>
              <a:buChar char="•"/>
            </a:pPr>
            <a:endParaRPr lang="en-GB" sz="2000" dirty="0" smtClean="0"/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standard needs assessment (available)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Infrastructure mapping exercise (available)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4W matrix (mainly for shelter Cluster use)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REACH tri-cluster assessment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monitoring tool for shelter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PDM tool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Evaluation tool for shelter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Market analysis tool for construction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Rapid Needs Assessment tool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Inter-</a:t>
            </a:r>
            <a:r>
              <a:rPr lang="en-GB" sz="2000" dirty="0" err="1" smtClean="0"/>
              <a:t>sectoral</a:t>
            </a:r>
            <a:r>
              <a:rPr lang="en-GB" sz="2000" dirty="0" smtClean="0"/>
              <a:t> Needs Assessment tool (</a:t>
            </a:r>
            <a:r>
              <a:rPr lang="en-GB" sz="2000" dirty="0" err="1" smtClean="0"/>
              <a:t>cfr</a:t>
            </a:r>
            <a:r>
              <a:rPr lang="en-GB" sz="2000" dirty="0" smtClean="0"/>
              <a:t> MIRA)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Etc…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9520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2</a:t>
            </a:fld>
            <a:endParaRPr lang="en-GB" dirty="0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3715" y="44624"/>
            <a:ext cx="2642661" cy="636554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27" y="113179"/>
            <a:ext cx="3660106" cy="57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53341" y="-243408"/>
            <a:ext cx="7323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SHELTER CLUSTER AS A SERVICE PROVIDER FOR MOBILE DATA COLLECTION.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311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3</a:t>
            </a:fld>
            <a:endParaRPr lang="en-GB" dirty="0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3715" y="332656"/>
            <a:ext cx="2642661" cy="636554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27" y="401211"/>
            <a:ext cx="3660106" cy="57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53341" y="44624"/>
            <a:ext cx="7323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PILOT PROJECT FOR INFORMATION SHARING AND STRONGER ACCOUNTABILITY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35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4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8712968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3059832" y="2564904"/>
            <a:ext cx="576064" cy="57606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323528" y="3140969"/>
            <a:ext cx="8496944" cy="1872208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73424" y="2209472"/>
            <a:ext cx="1328569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Survey tools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75394" y="3220458"/>
            <a:ext cx="1296144" cy="540059"/>
          </a:xfrm>
          <a:prstGeom prst="ellipse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670045" y="4437112"/>
            <a:ext cx="1296144" cy="216024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6732240" y="4641221"/>
            <a:ext cx="648072" cy="51597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012160" y="2840598"/>
            <a:ext cx="877250" cy="51639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40859" y="828776"/>
            <a:ext cx="150602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0000FF"/>
                </a:solidFill>
              </a:rPr>
              <a:t>Used for management roles e.g.</a:t>
            </a:r>
          </a:p>
          <a:p>
            <a:r>
              <a:rPr lang="en-US" sz="1100" dirty="0" smtClean="0">
                <a:solidFill>
                  <a:srgbClr val="0000FF"/>
                </a:solidFill>
              </a:rPr>
              <a:t>adding  editing  removing Locations</a:t>
            </a:r>
            <a:endParaRPr lang="en-US" sz="1100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19704" y="5157192"/>
            <a:ext cx="3902607" cy="2769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Completed survey version, not seen on the mobile platform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66641" y="2563599"/>
            <a:ext cx="3248005" cy="2769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Live Surveys that can be seen on mobile platform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2339752" y="332656"/>
            <a:ext cx="1152128" cy="360040"/>
          </a:xfrm>
          <a:prstGeom prst="flowChartAlternateProcess">
            <a:avLst/>
          </a:prstGeom>
          <a:noFill/>
          <a:ln w="381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9" idx="2"/>
          </p:cNvCxnSpPr>
          <p:nvPr/>
        </p:nvCxnSpPr>
        <p:spPr>
          <a:xfrm flipH="1">
            <a:off x="2765098" y="692696"/>
            <a:ext cx="150718" cy="596740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Alternate Process 22"/>
          <p:cNvSpPr/>
          <p:nvPr/>
        </p:nvSpPr>
        <p:spPr>
          <a:xfrm>
            <a:off x="3635896" y="339148"/>
            <a:ext cx="1440160" cy="360040"/>
          </a:xfrm>
          <a:prstGeom prst="flowChartAlternateProcess">
            <a:avLst/>
          </a:prstGeom>
          <a:noFill/>
          <a:ln w="381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Alternate Process 23"/>
          <p:cNvSpPr/>
          <p:nvPr/>
        </p:nvSpPr>
        <p:spPr>
          <a:xfrm>
            <a:off x="5190644" y="332656"/>
            <a:ext cx="1541595" cy="360040"/>
          </a:xfrm>
          <a:prstGeom prst="flowChartAlternateProcess">
            <a:avLst/>
          </a:prstGeom>
          <a:noFill/>
          <a:ln w="381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757450" y="1289436"/>
            <a:ext cx="2015295" cy="6001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0000FF"/>
                </a:solidFill>
              </a:rPr>
              <a:t>Used for management roles e.g.</a:t>
            </a:r>
          </a:p>
          <a:p>
            <a:r>
              <a:rPr lang="en-US" sz="1100" dirty="0" smtClean="0">
                <a:solidFill>
                  <a:srgbClr val="0000FF"/>
                </a:solidFill>
              </a:rPr>
              <a:t>adding users, editing </a:t>
            </a:r>
            <a:r>
              <a:rPr lang="en-US" sz="1100" dirty="0">
                <a:solidFill>
                  <a:srgbClr val="0000FF"/>
                </a:solidFill>
              </a:rPr>
              <a:t>r</a:t>
            </a:r>
            <a:r>
              <a:rPr lang="en-US" sz="1100" dirty="0" smtClean="0">
                <a:solidFill>
                  <a:srgbClr val="0000FF"/>
                </a:solidFill>
              </a:rPr>
              <a:t>oles,</a:t>
            </a:r>
          </a:p>
          <a:p>
            <a:r>
              <a:rPr lang="en-US" sz="1100" dirty="0" smtClean="0">
                <a:solidFill>
                  <a:srgbClr val="0000FF"/>
                </a:solidFill>
              </a:rPr>
              <a:t> removing users, assigning roles</a:t>
            </a:r>
            <a:endParaRPr lang="en-US" sz="1100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81762" y="913414"/>
            <a:ext cx="2363147" cy="43088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0000FF"/>
                </a:solidFill>
              </a:rPr>
              <a:t>Used for management roles e.g.</a:t>
            </a:r>
          </a:p>
          <a:p>
            <a:r>
              <a:rPr lang="en-US" sz="1100" dirty="0" smtClean="0">
                <a:solidFill>
                  <a:srgbClr val="0000FF"/>
                </a:solidFill>
              </a:rPr>
              <a:t>adding users, removal of departments</a:t>
            </a:r>
            <a:endParaRPr lang="en-US" sz="1100" dirty="0">
              <a:solidFill>
                <a:srgbClr val="0000FF"/>
              </a:solidFill>
            </a:endParaRPr>
          </a:p>
        </p:txBody>
      </p:sp>
      <p:cxnSp>
        <p:nvCxnSpPr>
          <p:cNvPr id="28" name="Straight Arrow Connector 27"/>
          <p:cNvCxnSpPr>
            <a:endCxn id="16" idx="0"/>
          </p:cNvCxnSpPr>
          <p:nvPr/>
        </p:nvCxnSpPr>
        <p:spPr>
          <a:xfrm flipH="1">
            <a:off x="4593869" y="614394"/>
            <a:ext cx="110236" cy="214382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773203" y="690727"/>
            <a:ext cx="615795" cy="300339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6" idx="0"/>
          </p:cNvCxnSpPr>
          <p:nvPr/>
        </p:nvCxnSpPr>
        <p:spPr>
          <a:xfrm>
            <a:off x="6201313" y="690734"/>
            <a:ext cx="862023" cy="222680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Alternate Process 33"/>
          <p:cNvSpPr/>
          <p:nvPr/>
        </p:nvSpPr>
        <p:spPr>
          <a:xfrm>
            <a:off x="395536" y="260649"/>
            <a:ext cx="1872208" cy="438539"/>
          </a:xfrm>
          <a:prstGeom prst="flowChartAlternateProcess">
            <a:avLst/>
          </a:prstGeom>
          <a:noFill/>
          <a:ln w="38100" cmpd="sng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17868" y="913414"/>
            <a:ext cx="755335" cy="2616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0000FF"/>
                </a:solidFill>
              </a:rPr>
              <a:t>Org.Logos</a:t>
            </a:r>
            <a:endParaRPr lang="en-US" sz="11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7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5</a:t>
            </a:fld>
            <a:endParaRPr lang="en-GB" dirty="0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528204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62357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116632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FORMER MODEL</a:t>
            </a:r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142258039"/>
              </p:ext>
            </p:extLst>
          </p:nvPr>
        </p:nvGraphicFramePr>
        <p:xfrm>
          <a:off x="179512" y="404664"/>
          <a:ext cx="8820472" cy="5826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1502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6</a:t>
            </a:fld>
            <a:endParaRPr lang="en-GB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528204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62357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116632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NEW MODEL</a:t>
            </a:r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47811868"/>
              </p:ext>
            </p:extLst>
          </p:nvPr>
        </p:nvGraphicFramePr>
        <p:xfrm>
          <a:off x="179512" y="699277"/>
          <a:ext cx="8820472" cy="5826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9676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57" y="194769"/>
            <a:ext cx="4608512" cy="49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 NEW LOOK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7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1667"/>
            <a:ext cx="8712968" cy="41075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81907" y="851228"/>
            <a:ext cx="1944216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When Logged in as Admin (</a:t>
            </a:r>
            <a:r>
              <a:rPr lang="en-US" sz="1400" dirty="0" err="1" smtClean="0"/>
              <a:t>SC.Coordinator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7452320" y="1327117"/>
            <a:ext cx="540060" cy="66172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20072" y="2327837"/>
            <a:ext cx="1872208" cy="1224136"/>
          </a:xfrm>
          <a:prstGeom prst="ellipse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380312" y="3535453"/>
            <a:ext cx="1440160" cy="156966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</a:t>
            </a:r>
            <a:r>
              <a:rPr lang="en-US" sz="1200" dirty="0" err="1" smtClean="0"/>
              <a:t>SC.Account</a:t>
            </a:r>
            <a:r>
              <a:rPr lang="en-US" sz="1200" dirty="0" smtClean="0"/>
              <a:t> Admin sees the existing agencies and depending on the roles assigned to him, he can view the tools, locations, and departments</a:t>
            </a:r>
            <a:endParaRPr lang="en-US" sz="1200" dirty="0"/>
          </a:p>
        </p:txBody>
      </p:sp>
      <p:cxnSp>
        <p:nvCxnSpPr>
          <p:cNvPr id="10" name="Straight Arrow Connector 9"/>
          <p:cNvCxnSpPr>
            <a:stCxn id="8" idx="0"/>
          </p:cNvCxnSpPr>
          <p:nvPr/>
        </p:nvCxnSpPr>
        <p:spPr>
          <a:xfrm flipH="1" flipV="1">
            <a:off x="6981907" y="3140968"/>
            <a:ext cx="1118485" cy="39448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6696236" y="1988840"/>
            <a:ext cx="1296144" cy="432048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56590" y="146092"/>
            <a:ext cx="1706557" cy="411069"/>
          </a:xfrm>
          <a:prstGeom prst="rect">
            <a:avLst/>
          </a:prstGeom>
          <a:noFill/>
        </p:spPr>
      </p:pic>
      <p:pic>
        <p:nvPicPr>
          <p:cNvPr id="22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88121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6804248" y="-243408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31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 Latest Look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8</a:t>
            </a:fld>
            <a:endParaRPr lang="en-GB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4784"/>
            <a:ext cx="8926429" cy="3085586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796136" y="2708920"/>
            <a:ext cx="1728192" cy="16561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6" idx="2"/>
          </p:cNvCxnSpPr>
          <p:nvPr/>
        </p:nvCxnSpPr>
        <p:spPr>
          <a:xfrm>
            <a:off x="6660232" y="4365104"/>
            <a:ext cx="0" cy="6480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4048" y="5001425"/>
            <a:ext cx="2836455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Individual organization </a:t>
            </a:r>
          </a:p>
          <a:p>
            <a:r>
              <a:rPr lang="en-US" dirty="0" smtClean="0"/>
              <a:t>hosted in the digital platform (</a:t>
            </a:r>
            <a:r>
              <a:rPr lang="en-US" dirty="0" err="1" smtClean="0"/>
              <a:t>mFieldwork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85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38736" cy="49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DKH Platform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9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80728"/>
            <a:ext cx="846618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1628800"/>
            <a:ext cx="2403970" cy="12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700808"/>
            <a:ext cx="1566665" cy="1270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47865" y="1196752"/>
            <a:ext cx="4392488" cy="1774874"/>
          </a:xfrm>
          <a:prstGeom prst="rect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93189" y="2972908"/>
            <a:ext cx="2376264" cy="95410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This is DKH suggested  Departments and Locations created by their account Admin in their platform</a:t>
            </a:r>
            <a:endParaRPr lang="en-US" sz="1400" b="1" dirty="0">
              <a:solidFill>
                <a:srgbClr val="0000FF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3528" y="4437112"/>
            <a:ext cx="8064896" cy="12961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59732" y="3347699"/>
            <a:ext cx="2376265" cy="369332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DKH Test-survey tools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347865" y="3717031"/>
            <a:ext cx="1584175" cy="72008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8304" y="116632"/>
            <a:ext cx="1706557" cy="411069"/>
          </a:xfrm>
          <a:prstGeom prst="rect">
            <a:avLst/>
          </a:prstGeom>
          <a:noFill/>
        </p:spPr>
      </p:pic>
      <p:pic>
        <p:nvPicPr>
          <p:cNvPr id="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3968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6547320" y="-271284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31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Powerpoint Template V 1 0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6A5F64AD73C17C40B226CE803FB50B8E" ma:contentTypeVersion="77" ma:contentTypeDescription="" ma:contentTypeScope="" ma:versionID="37063c64079fd9a15a5218bb18ffa284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xmlns:ns6="8dc0b93c-428b-4d8d-a01e-34c4ff3c3e83" targetNamespace="http://schemas.microsoft.com/office/2006/metadata/properties" ma:root="true" ma:fieldsID="7b1a690dbcf2fe3c570bf986a228f917" ns1:_="" ns2:_="" ns3:_="" ns4:_="" ns5:_="" ns6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import namespace="8dc0b93c-428b-4d8d-a01e-34c4ff3c3e83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  <xsd:element ref="ns6:Meeting_x0020_Minu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312;#Conflict|cd1719c2-e0d5-486c-9a70-d3abb04d6e72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184;#UNHCR|b7c1c785-20d3-4ead-b532-031cae1f6f80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15;#Active|319c008f-4e4c-46bc-95eb-65641b9bd58c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0b93c-428b-4d8d-a01e-34c4ff3c3e83" elementFormDefault="qualified">
    <xsd:import namespace="http://schemas.microsoft.com/office/2006/documentManagement/types"/>
    <xsd:import namespace="http://schemas.microsoft.com/office/infopath/2007/PartnerControls"/>
    <xsd:element name="Meeting_x0020_Minutes" ma:index="76" nillable="true" ma:displayName="Meeting Minutes" ma:default="0" ma:internalName="Meeting_x0020_Minutes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o_x0020_Document_x0020_Preview xmlns="96664bca-06c0-4657-b6f9-0a997f5ff9b9">/Africa/Somalia/_layouts/WebsioPreviewField/preview.aspx?ID=08a272be-71db-4cfc-9ef9-3d14d60ec307&amp;WebID=8aece5fa-0af3-49d1-87d1-2709b6be378f&amp;SiteID=0e29c24b-3e6a-4c7c-8cc1-69b27805b55c</Websio_x0020_Document_x0020_Preview>
    <TaxKeywordTaxHTField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Digital</TermName>
          <TermId xmlns="http://schemas.microsoft.com/office/infopath/2007/PartnerControls">7d4d8f15-8a7a-44e4-aff3-0dd31884904f</TermId>
        </TermInfo>
        <TermInfo xmlns="http://schemas.microsoft.com/office/infopath/2007/PartnerControls">
          <TermName xmlns="http://schemas.microsoft.com/office/infopath/2007/PartnerControls">Coordination</TermName>
          <TermId xmlns="http://schemas.microsoft.com/office/infopath/2007/PartnerControls">e05f679b-4c94-4f3d-ae2a-25f1b2852231</TermId>
        </TermInfo>
        <TermInfo xmlns="http://schemas.microsoft.com/office/infopath/2007/PartnerControls">
          <TermName xmlns="http://schemas.microsoft.com/office/infopath/2007/PartnerControls">concept</TermName>
          <TermId xmlns="http://schemas.microsoft.com/office/infopath/2007/PartnerControls">f1e8b39b-b0f5-4561-a332-495fcad31783</TermId>
        </TermInfo>
      </Terms>
    </TaxKeywordTaxHTField>
    <ff39aabcbcfa4b29888983c5e6d736f9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Tools</TermName>
          <TermId xmlns="http://schemas.microsoft.com/office/infopath/2007/PartnerControls">a6deaed4-582b-422a-a5a1-ce295e770bd2</TermId>
        </TermInfo>
      </Terms>
    </ff39aabcbcfa4b29888983c5e6d736f9>
    <TaxCatchAll xmlns="96664bca-06c0-4657-b6f9-0a997f5ff9b9">
      <Value>549</Value>
      <Value>15</Value>
      <Value>307</Value>
      <Value>260</Value>
      <Value>526</Value>
      <Value>184</Value>
      <Value>312</Value>
      <Value>11</Value>
      <Value>140</Value>
      <Value>490</Value>
      <Value>395</Value>
      <Value>2</Value>
      <Value>115</Value>
    </TaxCatchAll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Reporting Template</TermName>
          <TermId xmlns="http://schemas.microsoft.com/office/infopath/2007/PartnerControls">2486f666-ce3d-4297-98d2-b3afb3fbb250</TermId>
        </TermInfo>
      </Terms>
    </e7570bd437624e0480332ee2423de9d8>
    <Cross_x0020_Cutting xmlns="96664bca-06c0-4657-b6f9-0a997f5ff9b9">false</Cross_x0020_Cutting>
    <Is_x0020_Key_x0020_Document1 xmlns="c2760211-3e43-4ff7-a9ea-22e8b7d99117">true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Somalia</TermName>
          <TermId xmlns="http://schemas.microsoft.com/office/infopath/2007/PartnerControls">8c659038-cd50-475e-b664-503d00fa494d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 xsi:nil="true"/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>2014</Event_x0020_Year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Conflict</TermName>
          <TermId xmlns="http://schemas.microsoft.com/office/infopath/2007/PartnerControls">cd1719c2-e0d5-486c-9a70-d3abb04d6e72</TermId>
        </TermInfo>
      </Terms>
    </Event_x0020_TypeTaxHTField0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Somalia</TermName>
          <TermId xmlns="http://schemas.microsoft.com/office/infopath/2007/PartnerControls">8c659038-cd50-475e-b664-503d00fa494d</TermId>
        </TermInfo>
      </Terms>
    </g2834a0a4b5b445382f80b4d1c20b873>
    <Document_x0020_Description xmlns="96664bca-06c0-4657-b6f9-0a997f5ff9b9">&lt;div class="ExternalClass95FACD570E2B4ECFA23D7001E1DB7F4C"&gt;&lt;p&gt;​Powerpoint Presentation User Management Shelter Cluster platformV3&lt;/p&gt;&lt;/div&gt;</Document_x0020_Description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Africa</TermName>
          <TermId xmlns="http://schemas.microsoft.com/office/infopath/2007/PartnerControls">1ba9746a-aff3-417e-bf2e-9c31ce63ea2f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2014-10-01T00:00:00+00:00</Report_x0020_Date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UNHCR</TermName>
          <TermId xmlns="http://schemas.microsoft.com/office/infopath/2007/PartnerControls">b7c1c785-20d3-4ead-b532-031cae1f6f80</TermId>
        </TermInfo>
      </Terms>
    </Current_x0020_Lead_x0020_AgencyTaxHTField0>
    <Meeting_x0020_Minutes xmlns="8dc0b93c-428b-4d8d-a01e-34c4ff3c3e83">false</Meeting_x0020_Minute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33E469-9DF0-4D6F-8944-E799C32157EB}"/>
</file>

<file path=customXml/itemProps2.xml><?xml version="1.0" encoding="utf-8"?>
<ds:datastoreItem xmlns:ds="http://schemas.openxmlformats.org/officeDocument/2006/customXml" ds:itemID="{9F713CA6-5FB8-4B32-8582-15099E8C13D6}"/>
</file>

<file path=customXml/itemProps3.xml><?xml version="1.0" encoding="utf-8"?>
<ds:datastoreItem xmlns:ds="http://schemas.openxmlformats.org/officeDocument/2006/customXml" ds:itemID="{4AC3A17A-3054-45C3-B928-8BDA2DCF9F57}"/>
</file>

<file path=docProps/app.xml><?xml version="1.0" encoding="utf-8"?>
<Properties xmlns="http://schemas.openxmlformats.org/officeDocument/2006/extended-properties" xmlns:vt="http://schemas.openxmlformats.org/officeDocument/2006/docPropsVTypes">
  <Template>Shelter Cluster Powerpoint Template V 1 0</Template>
  <TotalTime>3930</TotalTime>
  <Words>1436</Words>
  <Application>Microsoft Office PowerPoint</Application>
  <PresentationFormat>On-screen Show (4:3)</PresentationFormat>
  <Paragraphs>225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Shelter Cluster Powerpoint Template V 1 0</vt:lpstr>
      <vt:lpstr>SHELTER CLUSTER  DIGITAL PLATFORM</vt:lpstr>
      <vt:lpstr>SHELTER CLUSTER AS A SERVICE PROVIDER FOR MOBILE DATA COLLECTION.</vt:lpstr>
      <vt:lpstr>PILOT PROJECT FOR INFORMATION SHARING AND STRONGER ACCOUNTABILITY</vt:lpstr>
      <vt:lpstr>PowerPoint Presentation</vt:lpstr>
      <vt:lpstr>FORMER MODEL</vt:lpstr>
      <vt:lpstr>NEW MODEL</vt:lpstr>
      <vt:lpstr>MODEL NEW LOOK</vt:lpstr>
      <vt:lpstr>Model Latest Look</vt:lpstr>
      <vt:lpstr>DKH Platform</vt:lpstr>
      <vt:lpstr>ARC Platform</vt:lpstr>
      <vt:lpstr>BENEFITS</vt:lpstr>
      <vt:lpstr>BENEFITS</vt:lpstr>
      <vt:lpstr>PRINCIPLES</vt:lpstr>
      <vt:lpstr>STANDARD TOOLS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Cluster Approach 1.5</dc:title>
  <dc:creator>Timo</dc:creator>
  <cp:keywords>Coordination; Digital; concept</cp:keywords>
  <cp:lastModifiedBy>UNHCRuser</cp:lastModifiedBy>
  <cp:revision>221</cp:revision>
  <cp:lastPrinted>2014-07-15T05:52:37Z</cp:lastPrinted>
  <dcterms:created xsi:type="dcterms:W3CDTF">2013-04-12T09:37:23Z</dcterms:created>
  <dcterms:modified xsi:type="dcterms:W3CDTF">2014-10-01T07:56:59Z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0x010100AA7AFC8FE433CD4B94E991D812AE17EB006A5F64AD73C17C40B226CE803FB50B8E</vt:lpwstr>
  </property>
  <property fmtid="{D5CDD505-2E9C-101B-9397-08002B2CF9AE}" pid="3" name="RD NFIs">
    <vt:lpwstr/>
  </property>
  <property fmtid="{D5CDD505-2E9C-101B-9397-08002B2CF9AE}" pid="4" name="Miscellaneoud Terms">
    <vt:lpwstr/>
  </property>
  <property fmtid="{D5CDD505-2E9C-101B-9397-08002B2CF9AE}" pid="5" name="Shelter Programming1">
    <vt:lpwstr/>
  </property>
  <property fmtid="{D5CDD505-2E9C-101B-9397-08002B2CF9AE}" pid="6" name="Current Lead">
    <vt:lpwstr/>
  </property>
  <property fmtid="{D5CDD505-2E9C-101B-9397-08002B2CF9AE}" pid="7" name="Damage Location">
    <vt:lpwstr/>
  </property>
  <property fmtid="{D5CDD505-2E9C-101B-9397-08002B2CF9AE}" pid="8" name="InterCluster">
    <vt:lpwstr/>
  </property>
  <property fmtid="{D5CDD505-2E9C-101B-9397-08002B2CF9AE}" pid="9" name="Management/Coordination">
    <vt:lpwstr/>
  </property>
  <property fmtid="{D5CDD505-2E9C-101B-9397-08002B2CF9AE}" pid="10" name="Settlement Planning Category">
    <vt:lpwstr/>
  </property>
  <property fmtid="{D5CDD505-2E9C-101B-9397-08002B2CF9AE}" pid="11" name="Cross Cutting1">
    <vt:lpwstr/>
  </property>
  <property fmtid="{D5CDD505-2E9C-101B-9397-08002B2CF9AE}" pid="12" name="AM&amp;E">
    <vt:lpwstr/>
  </property>
  <property fmtid="{D5CDD505-2E9C-101B-9397-08002B2CF9AE}" pid="13" name="Shelter Technical1">
    <vt:lpwstr/>
  </property>
  <property fmtid="{D5CDD505-2E9C-101B-9397-08002B2CF9AE}" pid="14" name="Event Type">
    <vt:lpwstr>312;#Conflict|cd1719c2-e0d5-486c-9a70-d3abb04d6e72</vt:lpwstr>
  </property>
  <property fmtid="{D5CDD505-2E9C-101B-9397-08002B2CF9AE}" pid="15" name="Shelter Planning1">
    <vt:lpwstr/>
  </property>
  <property fmtid="{D5CDD505-2E9C-101B-9397-08002B2CF9AE}" pid="16" name="Document Category">
    <vt:lpwstr/>
  </property>
  <property fmtid="{D5CDD505-2E9C-101B-9397-08002B2CF9AE}" pid="17" name="Document Language">
    <vt:lpwstr>115;#English|53eb1c9d-8416-419a-9260-1df8e70b86c2</vt:lpwstr>
  </property>
  <property fmtid="{D5CDD505-2E9C-101B-9397-08002B2CF9AE}" pid="18" name="Information Management">
    <vt:lpwstr>140;#Reporting Template|2486f666-ce3d-4297-98d2-b3afb3fbb250</vt:lpwstr>
  </property>
  <property fmtid="{D5CDD505-2E9C-101B-9397-08002B2CF9AE}" pid="19" name="NFI Guidance1">
    <vt:lpwstr/>
  </property>
  <property fmtid="{D5CDD505-2E9C-101B-9397-08002B2CF9AE}" pid="20" name="TaxKeyword">
    <vt:lpwstr>549;#Digital|7d4d8f15-8a7a-44e4-aff3-0dd31884904f;#526;#Coordination|e05f679b-4c94-4f3d-ae2a-25f1b2852231;#490;#concept|f1e8b39b-b0f5-4561-a332-495fcad31783</vt:lpwstr>
  </property>
  <property fmtid="{D5CDD505-2E9C-101B-9397-08002B2CF9AE}" pid="21" name="Communications">
    <vt:lpwstr>395;#Tools|a6deaed4-582b-422a-a5a1-ce295e770bd2</vt:lpwstr>
  </property>
  <property fmtid="{D5CDD505-2E9C-101B-9397-08002B2CF9AE}" pid="22" name="Site Type">
    <vt:lpwstr>11;#Response|6bd9b9ba-7d2f-42c0-b763-fbe6e7a871e1</vt:lpwstr>
  </property>
  <property fmtid="{D5CDD505-2E9C-101B-9397-08002B2CF9AE}" pid="23" name="Region">
    <vt:lpwstr>2;#Africa|1ba9746a-aff3-417e-bf2e-9c31ce63ea2f</vt:lpwstr>
  </property>
  <property fmtid="{D5CDD505-2E9C-101B-9397-08002B2CF9AE}" pid="24" name="Responses sites">
    <vt:lpwstr>307;#Somalia|8c659038-cd50-475e-b664-503d00fa494d</vt:lpwstr>
  </property>
  <property fmtid="{D5CDD505-2E9C-101B-9397-08002B2CF9AE}" pid="25" name="Country">
    <vt:lpwstr>260;#Somalia|8c659038-cd50-475e-b664-503d00fa494d</vt:lpwstr>
  </property>
  <property fmtid="{D5CDD505-2E9C-101B-9397-08002B2CF9AE}" pid="26" name="Current Lead Agency">
    <vt:lpwstr>184;#UNHCR|b7c1c785-20d3-4ead-b532-031cae1f6f80</vt:lpwstr>
  </property>
  <property fmtid="{D5CDD505-2E9C-101B-9397-08002B2CF9AE}" pid="27" name="Status Of Site">
    <vt:lpwstr>15;#Active|319c008f-4e4c-46bc-95eb-65641b9bd58c</vt:lpwstr>
  </property>
</Properties>
</file>